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p r o p e r t i e s   x m l n s = " h t t p : / / w w w . i m a n a g e . c o m / w o r k / x m l s c h e m a " >  
     < d o c u m e n t i d > A C T I V E ! 9 7 2 0 4 0 8 8 . 1 < / d o c u m e n t i d >  
     < s e n d e r i d > E V A N W A G N < / s e n d e r i d >  
     < s e n d e r e m a i l > E L I Z A B E T H . V A N W A G N E R @ B A K E R B O T T S . C O M < / s e n d e r e m a i l >  
     < l a s t m o d i f i e d > 2 0 2 2 - 0 5 - 1 8 T 1 4 : 0 9 : 4 8 . 0 0 0 0 0 0 0 - 0 5 : 0 0 < / l a s t m o d i f i e d >  
     < d a t a b a s e > A C T I V E < / d a t a b a s e >  
 < / p r o p e r t i e s > 
</file>

<file path=customXml\itemProps1.xml><?xml version="1.0" encoding="utf-8"?>
<ds:datastoreItem xmlns:ds="http://schemas.openxmlformats.org/officeDocument/2006/customXml" ds:itemID="{DF28FED7-DA64-49A9-832C-D51909D2222E}">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Template>blank</Template>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tags" Target="tags/tag1.xml" /><Relationship Id="rId6" Type="http://schemas.openxmlformats.org/officeDocument/2006/relationships/slide" Target="slides/slide2.xml" /><Relationship Id="rId60" Type="http://schemas.openxmlformats.org/officeDocument/2006/relationships/presProps" Target="presProps.xml" /><Relationship Id="rId61" Type="http://schemas.openxmlformats.org/officeDocument/2006/relationships/viewProps" Target="viewProps.xml" /><Relationship Id="rId62" Type="http://schemas.openxmlformats.org/officeDocument/2006/relationships/theme" Target="theme/theme1.xml" /><Relationship Id="rId63"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5CEE78A4-7481-4013-B05D-9E42427260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6AB796-F0B4-4352-8932-A3065574F4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AB7AB0-DF86-4982-9038-E1E827AFB7E6}" type="datetimeFigureOut">
              <a:rPr lang="en-US" smtClean="0"/>
              <a:t>2/28/2024</a:t>
            </a:fld>
            <a:endParaRPr lang="en-US"/>
          </a:p>
        </p:txBody>
      </p:sp>
      <p:sp>
        <p:nvSpPr>
          <p:cNvPr id="4" name="Footer Placeholder 3">
            <a:extLst>
              <a:ext uri="{FF2B5EF4-FFF2-40B4-BE49-F238E27FC236}">
                <a16:creationId xmlns:a16="http://schemas.microsoft.com/office/drawing/2014/main" id="{C6AA128B-C819-485F-A63E-38757BADC2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232A9F-B583-44CB-B24A-3CA51F9E5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90474-A229-45E8-A6D5-FB20DA4EF8F6}" type="slidenum">
              <a:rPr lang="en-US" smtClean="0"/>
              <a:t>‹#›</a:t>
            </a:fld>
            <a:endParaRPr lang="en-US"/>
          </a:p>
        </p:txBody>
      </p:sp>
    </p:spTree>
    <p:extLst>
      <p:ext uri="{BB962C8B-B14F-4D97-AF65-F5344CB8AC3E}">
        <p14:creationId xmlns:p14="http://schemas.microsoft.com/office/powerpoint/2010/main" val="110655414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669F0EE4-C342-4AF5-9B00-8E037880DE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a:defRPr>
            </a:lvl1pPr>
          </a:lstStyle>
          <a:p>
            <a:pPr>
              <a:defRPr/>
            </a:pPr>
            <a:endParaRPr lang="en-US"/>
          </a:p>
        </p:txBody>
      </p:sp>
      <p:sp>
        <p:nvSpPr>
          <p:cNvPr id="3" name="Date Placeholder 2">
            <a:extLst>
              <a:ext uri="{FF2B5EF4-FFF2-40B4-BE49-F238E27FC236}">
                <a16:creationId xmlns:a16="http://schemas.microsoft.com/office/drawing/2014/main" id="{F8B5BBEE-6370-4BDE-AE12-13861E267F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smtClean="0">
                <a:latin typeface="Arial"/>
              </a:defRPr>
            </a:lvl1pPr>
          </a:lstStyle>
          <a:p>
            <a:pPr>
              <a:defRPr/>
            </a:pPr>
            <a:fld id="{6742C091-7420-4C96-A984-D8C0A1DA4172}" type="datetimeFigureOut">
              <a:rPr lang="en-US"/>
              <a:pPr>
                <a:defRPr/>
              </a:pPr>
              <a:t>2/28/2024</a:t>
            </a:fld>
            <a:endParaRPr lang="en-US"/>
          </a:p>
        </p:txBody>
      </p:sp>
      <p:sp>
        <p:nvSpPr>
          <p:cNvPr id="4" name="Slide Image Placeholder 3">
            <a:extLst>
              <a:ext uri="{FF2B5EF4-FFF2-40B4-BE49-F238E27FC236}">
                <a16:creationId xmlns:a16="http://schemas.microsoft.com/office/drawing/2014/main" id="{636C9749-13CC-4DB4-84F0-DFA5CE3CD2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9DE9309-45BF-48BF-8C08-1A28713C1B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1C039C-A482-4235-8248-A3CD4D1A73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a:defRPr>
            </a:lvl1pPr>
          </a:lstStyle>
          <a:p>
            <a:pPr>
              <a:defRPr/>
            </a:pPr>
            <a:endParaRPr lang="en-US"/>
          </a:p>
        </p:txBody>
      </p:sp>
      <p:sp>
        <p:nvSpPr>
          <p:cNvPr id="7" name="Slide Number Placeholder 6">
            <a:extLst>
              <a:ext uri="{FF2B5EF4-FFF2-40B4-BE49-F238E27FC236}">
                <a16:creationId xmlns:a16="http://schemas.microsoft.com/office/drawing/2014/main" id="{5692A7BE-EFCB-424F-A4C7-464E635E29B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smtClean="0">
                <a:latin typeface="Arial"/>
              </a:defRPr>
            </a:lvl1pPr>
          </a:lstStyle>
          <a:p>
            <a:pPr>
              <a:defRPr/>
            </a:pPr>
            <a:fld id="{89E8C1A0-23B3-4FBF-8A9A-A396BBB6E5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a:t>
            </a:fld>
            <a:endParaRPr lang="en-US"/>
          </a:p>
        </p:txBody>
      </p:sp>
    </p:spTree>
    <p:extLst>
      <p:ext uri="{BB962C8B-B14F-4D97-AF65-F5344CB8AC3E}">
        <p14:creationId xmlns:p14="http://schemas.microsoft.com/office/powerpoint/2010/main" val="131930562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10</a:t>
            </a:fld>
            <a:endParaRPr lang="en-US"/>
          </a:p>
        </p:txBody>
      </p:sp>
    </p:spTree>
    <p:extLst>
      <p:ext uri="{BB962C8B-B14F-4D97-AF65-F5344CB8AC3E}">
        <p14:creationId xmlns:p14="http://schemas.microsoft.com/office/powerpoint/2010/main" val="410641854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11</a:t>
            </a:fld>
            <a:endParaRPr lang="en-US"/>
          </a:p>
        </p:txBody>
      </p:sp>
    </p:spTree>
    <p:extLst>
      <p:ext uri="{BB962C8B-B14F-4D97-AF65-F5344CB8AC3E}">
        <p14:creationId xmlns:p14="http://schemas.microsoft.com/office/powerpoint/2010/main" val="12244431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12</a:t>
            </a:fld>
            <a:endParaRPr lang="en-US"/>
          </a:p>
        </p:txBody>
      </p:sp>
    </p:spTree>
    <p:extLst>
      <p:ext uri="{BB962C8B-B14F-4D97-AF65-F5344CB8AC3E}">
        <p14:creationId xmlns:p14="http://schemas.microsoft.com/office/powerpoint/2010/main" val="39148700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13</a:t>
            </a:fld>
            <a:endParaRPr lang="en-US"/>
          </a:p>
        </p:txBody>
      </p:sp>
    </p:spTree>
    <p:extLst>
      <p:ext uri="{BB962C8B-B14F-4D97-AF65-F5344CB8AC3E}">
        <p14:creationId xmlns:p14="http://schemas.microsoft.com/office/powerpoint/2010/main" val="403883239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14</a:t>
            </a:fld>
            <a:endParaRPr lang="en-US"/>
          </a:p>
        </p:txBody>
      </p:sp>
    </p:spTree>
    <p:extLst>
      <p:ext uri="{BB962C8B-B14F-4D97-AF65-F5344CB8AC3E}">
        <p14:creationId xmlns:p14="http://schemas.microsoft.com/office/powerpoint/2010/main" val="32432335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15</a:t>
            </a:fld>
            <a:endParaRPr lang="en-US"/>
          </a:p>
        </p:txBody>
      </p:sp>
    </p:spTree>
    <p:extLst>
      <p:ext uri="{BB962C8B-B14F-4D97-AF65-F5344CB8AC3E}">
        <p14:creationId xmlns:p14="http://schemas.microsoft.com/office/powerpoint/2010/main" val="37970157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16</a:t>
            </a:fld>
            <a:endParaRPr lang="en-US"/>
          </a:p>
        </p:txBody>
      </p:sp>
    </p:spTree>
    <p:extLst>
      <p:ext uri="{BB962C8B-B14F-4D97-AF65-F5344CB8AC3E}">
        <p14:creationId xmlns:p14="http://schemas.microsoft.com/office/powerpoint/2010/main" val="4966206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17</a:t>
            </a:fld>
            <a:endParaRPr lang="en-US"/>
          </a:p>
        </p:txBody>
      </p:sp>
    </p:spTree>
    <p:extLst>
      <p:ext uri="{BB962C8B-B14F-4D97-AF65-F5344CB8AC3E}">
        <p14:creationId xmlns:p14="http://schemas.microsoft.com/office/powerpoint/2010/main" val="86264637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18</a:t>
            </a:fld>
            <a:endParaRPr lang="en-US"/>
          </a:p>
        </p:txBody>
      </p:sp>
    </p:spTree>
    <p:extLst>
      <p:ext uri="{BB962C8B-B14F-4D97-AF65-F5344CB8AC3E}">
        <p14:creationId xmlns:p14="http://schemas.microsoft.com/office/powerpoint/2010/main" val="52441057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19</a:t>
            </a:fld>
            <a:endParaRPr lang="en-US"/>
          </a:p>
        </p:txBody>
      </p:sp>
    </p:spTree>
    <p:extLst>
      <p:ext uri="{BB962C8B-B14F-4D97-AF65-F5344CB8AC3E}">
        <p14:creationId xmlns:p14="http://schemas.microsoft.com/office/powerpoint/2010/main" val="24999370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a:t>
            </a:fld>
            <a:endParaRPr lang="en-US"/>
          </a:p>
        </p:txBody>
      </p:sp>
    </p:spTree>
    <p:extLst>
      <p:ext uri="{BB962C8B-B14F-4D97-AF65-F5344CB8AC3E}">
        <p14:creationId xmlns:p14="http://schemas.microsoft.com/office/powerpoint/2010/main" val="40914064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20</a:t>
            </a:fld>
            <a:endParaRPr lang="en-US"/>
          </a:p>
        </p:txBody>
      </p:sp>
    </p:spTree>
    <p:extLst>
      <p:ext uri="{BB962C8B-B14F-4D97-AF65-F5344CB8AC3E}">
        <p14:creationId xmlns:p14="http://schemas.microsoft.com/office/powerpoint/2010/main" val="313222001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21</a:t>
            </a:fld>
            <a:endParaRPr lang="en-US"/>
          </a:p>
        </p:txBody>
      </p:sp>
    </p:spTree>
    <p:extLst>
      <p:ext uri="{BB962C8B-B14F-4D97-AF65-F5344CB8AC3E}">
        <p14:creationId xmlns:p14="http://schemas.microsoft.com/office/powerpoint/2010/main" val="170579698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22</a:t>
            </a:fld>
            <a:endParaRPr lang="en-US"/>
          </a:p>
        </p:txBody>
      </p:sp>
    </p:spTree>
    <p:extLst>
      <p:ext uri="{BB962C8B-B14F-4D97-AF65-F5344CB8AC3E}">
        <p14:creationId xmlns:p14="http://schemas.microsoft.com/office/powerpoint/2010/main" val="345700274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23</a:t>
            </a:fld>
            <a:endParaRPr lang="en-US"/>
          </a:p>
        </p:txBody>
      </p:sp>
    </p:spTree>
    <p:extLst>
      <p:ext uri="{BB962C8B-B14F-4D97-AF65-F5344CB8AC3E}">
        <p14:creationId xmlns:p14="http://schemas.microsoft.com/office/powerpoint/2010/main" val="40246462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24</a:t>
            </a:fld>
            <a:endParaRPr lang="en-US"/>
          </a:p>
        </p:txBody>
      </p:sp>
    </p:spTree>
    <p:extLst>
      <p:ext uri="{BB962C8B-B14F-4D97-AF65-F5344CB8AC3E}">
        <p14:creationId xmlns:p14="http://schemas.microsoft.com/office/powerpoint/2010/main" val="221323138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25</a:t>
            </a:fld>
            <a:endParaRPr lang="en-US"/>
          </a:p>
        </p:txBody>
      </p:sp>
    </p:spTree>
    <p:extLst>
      <p:ext uri="{BB962C8B-B14F-4D97-AF65-F5344CB8AC3E}">
        <p14:creationId xmlns:p14="http://schemas.microsoft.com/office/powerpoint/2010/main" val="208408177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26</a:t>
            </a:fld>
            <a:endParaRPr lang="en-US"/>
          </a:p>
        </p:txBody>
      </p:sp>
    </p:spTree>
    <p:extLst>
      <p:ext uri="{BB962C8B-B14F-4D97-AF65-F5344CB8AC3E}">
        <p14:creationId xmlns:p14="http://schemas.microsoft.com/office/powerpoint/2010/main" val="240971889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27</a:t>
            </a:fld>
            <a:endParaRPr lang="en-US"/>
          </a:p>
        </p:txBody>
      </p:sp>
    </p:spTree>
    <p:extLst>
      <p:ext uri="{BB962C8B-B14F-4D97-AF65-F5344CB8AC3E}">
        <p14:creationId xmlns:p14="http://schemas.microsoft.com/office/powerpoint/2010/main" val="287723305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28</a:t>
            </a:fld>
            <a:endParaRPr lang="en-US"/>
          </a:p>
        </p:txBody>
      </p:sp>
    </p:spTree>
    <p:extLst>
      <p:ext uri="{BB962C8B-B14F-4D97-AF65-F5344CB8AC3E}">
        <p14:creationId xmlns:p14="http://schemas.microsoft.com/office/powerpoint/2010/main" val="151387058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29</a:t>
            </a:fld>
            <a:endParaRPr lang="en-US"/>
          </a:p>
        </p:txBody>
      </p:sp>
    </p:spTree>
    <p:extLst>
      <p:ext uri="{BB962C8B-B14F-4D97-AF65-F5344CB8AC3E}">
        <p14:creationId xmlns:p14="http://schemas.microsoft.com/office/powerpoint/2010/main" val="116467527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a:t>
            </a:fld>
            <a:endParaRPr lang="en-US"/>
          </a:p>
        </p:txBody>
      </p:sp>
    </p:spTree>
    <p:extLst>
      <p:ext uri="{BB962C8B-B14F-4D97-AF65-F5344CB8AC3E}">
        <p14:creationId xmlns:p14="http://schemas.microsoft.com/office/powerpoint/2010/main" val="286399773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30</a:t>
            </a:fld>
            <a:endParaRPr lang="en-US"/>
          </a:p>
        </p:txBody>
      </p:sp>
    </p:spTree>
    <p:extLst>
      <p:ext uri="{BB962C8B-B14F-4D97-AF65-F5344CB8AC3E}">
        <p14:creationId xmlns:p14="http://schemas.microsoft.com/office/powerpoint/2010/main" val="191310427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31</a:t>
            </a:fld>
            <a:endParaRPr lang="en-US"/>
          </a:p>
        </p:txBody>
      </p:sp>
    </p:spTree>
    <p:extLst>
      <p:ext uri="{BB962C8B-B14F-4D97-AF65-F5344CB8AC3E}">
        <p14:creationId xmlns:p14="http://schemas.microsoft.com/office/powerpoint/2010/main" val="406955928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32</a:t>
            </a:fld>
            <a:endParaRPr lang="en-US"/>
          </a:p>
        </p:txBody>
      </p:sp>
    </p:spTree>
    <p:extLst>
      <p:ext uri="{BB962C8B-B14F-4D97-AF65-F5344CB8AC3E}">
        <p14:creationId xmlns:p14="http://schemas.microsoft.com/office/powerpoint/2010/main" val="33013184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33</a:t>
            </a:fld>
            <a:endParaRPr lang="en-US"/>
          </a:p>
        </p:txBody>
      </p:sp>
    </p:spTree>
    <p:extLst>
      <p:ext uri="{BB962C8B-B14F-4D97-AF65-F5344CB8AC3E}">
        <p14:creationId xmlns:p14="http://schemas.microsoft.com/office/powerpoint/2010/main" val="88001048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34</a:t>
            </a:fld>
            <a:endParaRPr lang="en-US"/>
          </a:p>
        </p:txBody>
      </p:sp>
    </p:spTree>
    <p:extLst>
      <p:ext uri="{BB962C8B-B14F-4D97-AF65-F5344CB8AC3E}">
        <p14:creationId xmlns:p14="http://schemas.microsoft.com/office/powerpoint/2010/main" val="262772552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35</a:t>
            </a:fld>
            <a:endParaRPr lang="en-US"/>
          </a:p>
        </p:txBody>
      </p:sp>
    </p:spTree>
    <p:extLst>
      <p:ext uri="{BB962C8B-B14F-4D97-AF65-F5344CB8AC3E}">
        <p14:creationId xmlns:p14="http://schemas.microsoft.com/office/powerpoint/2010/main" val="382703737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36</a:t>
            </a:fld>
            <a:endParaRPr lang="en-US"/>
          </a:p>
        </p:txBody>
      </p:sp>
    </p:spTree>
    <p:extLst>
      <p:ext uri="{BB962C8B-B14F-4D97-AF65-F5344CB8AC3E}">
        <p14:creationId xmlns:p14="http://schemas.microsoft.com/office/powerpoint/2010/main" val="394796416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37</a:t>
            </a:fld>
            <a:endParaRPr lang="en-US"/>
          </a:p>
        </p:txBody>
      </p:sp>
    </p:spTree>
    <p:extLst>
      <p:ext uri="{BB962C8B-B14F-4D97-AF65-F5344CB8AC3E}">
        <p14:creationId xmlns:p14="http://schemas.microsoft.com/office/powerpoint/2010/main" val="1691375822"/>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38</a:t>
            </a:fld>
            <a:endParaRPr lang="en-US"/>
          </a:p>
        </p:txBody>
      </p:sp>
    </p:spTree>
    <p:extLst>
      <p:ext uri="{BB962C8B-B14F-4D97-AF65-F5344CB8AC3E}">
        <p14:creationId xmlns:p14="http://schemas.microsoft.com/office/powerpoint/2010/main" val="3007758665"/>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39</a:t>
            </a:fld>
            <a:endParaRPr lang="en-US"/>
          </a:p>
        </p:txBody>
      </p:sp>
    </p:spTree>
    <p:extLst>
      <p:ext uri="{BB962C8B-B14F-4D97-AF65-F5344CB8AC3E}">
        <p14:creationId xmlns:p14="http://schemas.microsoft.com/office/powerpoint/2010/main" val="17131656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a:t>
            </a:fld>
            <a:endParaRPr lang="en-US"/>
          </a:p>
        </p:txBody>
      </p:sp>
    </p:spTree>
    <p:extLst>
      <p:ext uri="{BB962C8B-B14F-4D97-AF65-F5344CB8AC3E}">
        <p14:creationId xmlns:p14="http://schemas.microsoft.com/office/powerpoint/2010/main" val="221878401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40</a:t>
            </a:fld>
            <a:endParaRPr lang="en-US"/>
          </a:p>
        </p:txBody>
      </p:sp>
    </p:spTree>
    <p:extLst>
      <p:ext uri="{BB962C8B-B14F-4D97-AF65-F5344CB8AC3E}">
        <p14:creationId xmlns:p14="http://schemas.microsoft.com/office/powerpoint/2010/main" val="2542690692"/>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41</a:t>
            </a:fld>
            <a:endParaRPr lang="en-US"/>
          </a:p>
        </p:txBody>
      </p:sp>
    </p:spTree>
    <p:extLst>
      <p:ext uri="{BB962C8B-B14F-4D97-AF65-F5344CB8AC3E}">
        <p14:creationId xmlns:p14="http://schemas.microsoft.com/office/powerpoint/2010/main" val="57192071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42</a:t>
            </a:fld>
            <a:endParaRPr lang="en-US"/>
          </a:p>
        </p:txBody>
      </p:sp>
    </p:spTree>
    <p:extLst>
      <p:ext uri="{BB962C8B-B14F-4D97-AF65-F5344CB8AC3E}">
        <p14:creationId xmlns:p14="http://schemas.microsoft.com/office/powerpoint/2010/main" val="84815737"/>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43</a:t>
            </a:fld>
            <a:endParaRPr lang="en-US"/>
          </a:p>
        </p:txBody>
      </p:sp>
    </p:spTree>
    <p:extLst>
      <p:ext uri="{BB962C8B-B14F-4D97-AF65-F5344CB8AC3E}">
        <p14:creationId xmlns:p14="http://schemas.microsoft.com/office/powerpoint/2010/main" val="2154686949"/>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44</a:t>
            </a:fld>
            <a:endParaRPr lang="en-US"/>
          </a:p>
        </p:txBody>
      </p:sp>
    </p:spTree>
    <p:extLst>
      <p:ext uri="{BB962C8B-B14F-4D97-AF65-F5344CB8AC3E}">
        <p14:creationId xmlns:p14="http://schemas.microsoft.com/office/powerpoint/2010/main" val="1277403946"/>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45</a:t>
            </a:fld>
            <a:endParaRPr lang="en-US"/>
          </a:p>
        </p:txBody>
      </p:sp>
    </p:spTree>
    <p:extLst>
      <p:ext uri="{BB962C8B-B14F-4D97-AF65-F5344CB8AC3E}">
        <p14:creationId xmlns:p14="http://schemas.microsoft.com/office/powerpoint/2010/main" val="1382829846"/>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46</a:t>
            </a:fld>
            <a:endParaRPr lang="en-US"/>
          </a:p>
        </p:txBody>
      </p:sp>
    </p:spTree>
    <p:extLst>
      <p:ext uri="{BB962C8B-B14F-4D97-AF65-F5344CB8AC3E}">
        <p14:creationId xmlns:p14="http://schemas.microsoft.com/office/powerpoint/2010/main" val="613307385"/>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47</a:t>
            </a:fld>
            <a:endParaRPr lang="en-US"/>
          </a:p>
        </p:txBody>
      </p:sp>
    </p:spTree>
    <p:extLst>
      <p:ext uri="{BB962C8B-B14F-4D97-AF65-F5344CB8AC3E}">
        <p14:creationId xmlns:p14="http://schemas.microsoft.com/office/powerpoint/2010/main" val="3866437034"/>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48</a:t>
            </a:fld>
            <a:endParaRPr lang="en-US"/>
          </a:p>
        </p:txBody>
      </p:sp>
    </p:spTree>
    <p:extLst>
      <p:ext uri="{BB962C8B-B14F-4D97-AF65-F5344CB8AC3E}">
        <p14:creationId xmlns:p14="http://schemas.microsoft.com/office/powerpoint/2010/main" val="2450980966"/>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49</a:t>
            </a:fld>
            <a:endParaRPr lang="en-US"/>
          </a:p>
        </p:txBody>
      </p:sp>
    </p:spTree>
    <p:extLst>
      <p:ext uri="{BB962C8B-B14F-4D97-AF65-F5344CB8AC3E}">
        <p14:creationId xmlns:p14="http://schemas.microsoft.com/office/powerpoint/2010/main" val="283674950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a:t>
            </a:fld>
            <a:endParaRPr lang="en-US"/>
          </a:p>
        </p:txBody>
      </p:sp>
    </p:spTree>
    <p:extLst>
      <p:ext uri="{BB962C8B-B14F-4D97-AF65-F5344CB8AC3E}">
        <p14:creationId xmlns:p14="http://schemas.microsoft.com/office/powerpoint/2010/main" val="450608097"/>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50</a:t>
            </a:fld>
            <a:endParaRPr lang="en-US"/>
          </a:p>
        </p:txBody>
      </p:sp>
    </p:spTree>
    <p:extLst>
      <p:ext uri="{BB962C8B-B14F-4D97-AF65-F5344CB8AC3E}">
        <p14:creationId xmlns:p14="http://schemas.microsoft.com/office/powerpoint/2010/main" val="1961205377"/>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51</a:t>
            </a:fld>
            <a:endParaRPr lang="en-US"/>
          </a:p>
        </p:txBody>
      </p:sp>
    </p:spTree>
    <p:extLst>
      <p:ext uri="{BB962C8B-B14F-4D97-AF65-F5344CB8AC3E}">
        <p14:creationId xmlns:p14="http://schemas.microsoft.com/office/powerpoint/2010/main" val="249682293"/>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52</a:t>
            </a:fld>
            <a:endParaRPr lang="en-US"/>
          </a:p>
        </p:txBody>
      </p:sp>
    </p:spTree>
    <p:extLst>
      <p:ext uri="{BB962C8B-B14F-4D97-AF65-F5344CB8AC3E}">
        <p14:creationId xmlns:p14="http://schemas.microsoft.com/office/powerpoint/2010/main" val="286160974"/>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53</a:t>
            </a:fld>
            <a:endParaRPr lang="en-US"/>
          </a:p>
        </p:txBody>
      </p:sp>
    </p:spTree>
    <p:extLst>
      <p:ext uri="{BB962C8B-B14F-4D97-AF65-F5344CB8AC3E}">
        <p14:creationId xmlns:p14="http://schemas.microsoft.com/office/powerpoint/2010/main" val="1408994630"/>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54</a:t>
            </a:fld>
            <a:endParaRPr lang="en-US"/>
          </a:p>
        </p:txBody>
      </p:sp>
    </p:spTree>
    <p:extLst>
      <p:ext uri="{BB962C8B-B14F-4D97-AF65-F5344CB8AC3E}">
        <p14:creationId xmlns:p14="http://schemas.microsoft.com/office/powerpoint/2010/main" val="202505701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6</a:t>
            </a:fld>
            <a:endParaRPr lang="en-US"/>
          </a:p>
        </p:txBody>
      </p:sp>
    </p:spTree>
    <p:extLst>
      <p:ext uri="{BB962C8B-B14F-4D97-AF65-F5344CB8AC3E}">
        <p14:creationId xmlns:p14="http://schemas.microsoft.com/office/powerpoint/2010/main" val="301563070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7</a:t>
            </a:fld>
            <a:endParaRPr lang="en-US"/>
          </a:p>
        </p:txBody>
      </p:sp>
    </p:spTree>
    <p:extLst>
      <p:ext uri="{BB962C8B-B14F-4D97-AF65-F5344CB8AC3E}">
        <p14:creationId xmlns:p14="http://schemas.microsoft.com/office/powerpoint/2010/main" val="17198856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8</a:t>
            </a:fld>
            <a:endParaRPr lang="en-US"/>
          </a:p>
        </p:txBody>
      </p:sp>
    </p:spTree>
    <p:extLst>
      <p:ext uri="{BB962C8B-B14F-4D97-AF65-F5344CB8AC3E}">
        <p14:creationId xmlns:p14="http://schemas.microsoft.com/office/powerpoint/2010/main" val="238430687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9</a:t>
            </a:fld>
            <a:endParaRPr lang="en-US"/>
          </a:p>
        </p:txBody>
      </p:sp>
    </p:spTree>
    <p:extLst>
      <p:ext uri="{BB962C8B-B14F-4D97-AF65-F5344CB8AC3E}">
        <p14:creationId xmlns:p14="http://schemas.microsoft.com/office/powerpoint/2010/main" val="1095075818"/>
      </p:ext>
    </p:extLst>
  </p:cSld>
  <p:clrMapOvr>
    <a:masterClrMapping/>
  </p:clrMapOvr>
</p:notes>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2"/>
  </p:sldMasterIdLst>
  <p:notesMasterIdLst>
    <p:notesMasterId r:id="rId3"/>
  </p:notesMasterIdLst>
  <p:handoutMasterIdLst>
    <p:handoutMasterId r:id="rId4"/>
  </p:handoutMasterIdLst>
  <p:sldIdLst>
    <p:sldId id="286" r:id="rId5"/>
    <p:sldId id="288" r:id="rId6"/>
    <p:sldId id="339" r:id="rId7"/>
    <p:sldId id="289" r:id="rId8"/>
    <p:sldId id="338" r:id="rId9"/>
    <p:sldId id="290" r:id="rId10"/>
    <p:sldId id="291" r:id="rId11"/>
    <p:sldId id="292" r:id="rId12"/>
    <p:sldId id="293" r:id="rId13"/>
    <p:sldId id="294" r:id="rId14"/>
    <p:sldId id="295" r:id="rId15"/>
    <p:sldId id="340" r:id="rId16"/>
    <p:sldId id="341" r:id="rId17"/>
    <p:sldId id="342" r:id="rId18"/>
    <p:sldId id="343"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5" r:id="rId48"/>
    <p:sldId id="326" r:id="rId49"/>
    <p:sldId id="327" r:id="rId50"/>
    <p:sldId id="328" r:id="rId51"/>
    <p:sldId id="330" r:id="rId52"/>
    <p:sldId id="331" r:id="rId53"/>
    <p:sldId id="332" r:id="rId54"/>
    <p:sldId id="333" r:id="rId55"/>
    <p:sldId id="334" r:id="rId56"/>
    <p:sldId id="335" r:id="rId57"/>
    <p:sldId id="337" r:id="rId58"/>
  </p:sldIdLst>
  <p:sldSz cx="9144000" cy="6858000" type="screen4x3"/>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1">
    <p:spTree>
      <p:nvGrpSpPr>
        <p:cNvPr id="1" name=""/>
        <p:cNvGrpSpPr/>
        <p:nvPr/>
      </p:nvGrpSpPr>
      <p:grpSpPr>
        <a:xfrm>
          <a:off x="0" y="0"/>
          <a:ext cx="0" cy="0"/>
        </a:xfrm>
      </p:grpSpPr>
      <p:pic>
        <p:nvPicPr>
          <p:cNvPr id="4" name="Picture Placeholder 6">
            <a:extLst>
              <a:ext uri="{FF2B5EF4-FFF2-40B4-BE49-F238E27FC236}">
                <a16:creationId xmlns:a16="http://schemas.microsoft.com/office/drawing/2014/main" id="{D2B9380F-CD3D-4783-8A13-B6DDC8149668}"/>
              </a:ext>
            </a:extLst>
          </p:cNvPr>
          <p:cNvPicPr>
            <a:picLocks noChangeAspect="1"/>
          </p:cNvPicPr>
          <p:nvPr/>
        </p:nvPicPr>
        <p:blipFill>
          <a:blip r:embed="rId1">
            <a:alphaModFix amt="70000"/>
            <a:extLst>
              <a:ext uri="{28A0092B-C50C-407E-A947-70E740481C1C}">
                <a14:useLocalDpi xmlns:a14="http://schemas.microsoft.com/office/drawing/2010/main" val="0"/>
              </a:ext>
            </a:extLst>
          </a:blip>
          <a:stretch>
            <a:fillRect/>
          </a:stretch>
        </p:blipFill>
        <p:spPr bwMode="auto">
          <a:xfrm>
            <a:off x="0" y="1587"/>
            <a:ext cx="9144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B04653D8-2EDF-40B5-A690-F375724DF8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E13D3264-4BE6-47B0-98FE-8FC423763210}"/>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17" name="Text Placeholder 16"/>
          <p:cNvSpPr>
            <a:spLocks noGrp="1"/>
          </p:cNvSpPr>
          <p:nvPr>
            <p:ph type="body" sz="quarter" idx="14" hasCustomPrompt="1"/>
          </p:nvPr>
        </p:nvSpPr>
        <p:spPr>
          <a:xfrm>
            <a:off x="914400" y="3053773"/>
            <a:ext cx="8033320" cy="822960"/>
          </a:xfrm>
        </p:spPr>
        <p:txBody>
          <a:bodyPr>
            <a:normAutofit/>
          </a:bodyPr>
          <a:lstStyle>
            <a:lvl1pPr marL="0" indent="0">
              <a:buNone/>
              <a:defRPr sz="2200" i="1">
                <a:solidFill>
                  <a:schemeClr val="tx1">
                    <a:lumMod val="75000"/>
                    <a:lumOff val="25000"/>
                  </a:schemeClr>
                </a:solidFill>
                <a:latin typeface="+mj-lt"/>
              </a:defRPr>
            </a:lvl1pPr>
            <a:lvl2pPr marL="457200" indent="0">
              <a:buNone/>
              <a:defRPr sz="2200">
                <a:solidFill>
                  <a:schemeClr val="bg1"/>
                </a:solidFill>
                <a:latin typeface="+mj-lt"/>
              </a:defRPr>
            </a:lvl2pPr>
            <a:lvl3pPr marL="914400" indent="0">
              <a:buNone/>
              <a:defRPr sz="2200">
                <a:solidFill>
                  <a:schemeClr val="bg1"/>
                </a:solidFill>
                <a:latin typeface="+mj-lt"/>
              </a:defRPr>
            </a:lvl3pPr>
            <a:lvl4pPr marL="1371600" indent="0">
              <a:buNone/>
              <a:defRPr sz="2200">
                <a:solidFill>
                  <a:schemeClr val="bg1"/>
                </a:solidFill>
                <a:latin typeface="+mj-lt"/>
              </a:defRPr>
            </a:lvl4pPr>
            <a:lvl5pPr marL="1828800" indent="0">
              <a:buNone/>
              <a:defRPr sz="2200">
                <a:solidFill>
                  <a:schemeClr val="bg1"/>
                </a:solidFill>
                <a:latin typeface="+mj-lt"/>
              </a:defRPr>
            </a:lvl5pPr>
          </a:lstStyle>
          <a:p>
            <a:pPr lvl="0"/>
            <a:r>
              <a:rPr lang="en-US"/>
              <a:t>Click to add presentation subtitle</a:t>
            </a:r>
          </a:p>
        </p:txBody>
      </p:sp>
      <p:sp>
        <p:nvSpPr>
          <p:cNvPr id="11" name="Title 1"/>
          <p:cNvSpPr>
            <a:spLocks noGrp="1"/>
          </p:cNvSpPr>
          <p:nvPr>
            <p:ph type="ctrTitle" hasCustomPrompt="1"/>
          </p:nvPr>
        </p:nvSpPr>
        <p:spPr>
          <a:xfrm>
            <a:off x="914400" y="2112818"/>
            <a:ext cx="7848600" cy="950421"/>
          </a:xfrm>
        </p:spPr>
        <p:txBody>
          <a:bodyPr anchor="b">
            <a:norm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PRESENTATION TITLE</a:t>
            </a:r>
          </a:p>
        </p:txBody>
      </p:sp>
    </p:spTree>
    <p:extLst>
      <p:ext uri="{BB962C8B-B14F-4D97-AF65-F5344CB8AC3E}">
        <p14:creationId xmlns:p14="http://schemas.microsoft.com/office/powerpoint/2010/main" val="26565997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ong Lawyer Profile">
    <p:spTree>
      <p:nvGrpSpPr>
        <p:cNvPr id="1" name=""/>
        <p:cNvGrpSpPr/>
        <p:nvPr/>
      </p:nvGrpSpPr>
      <p:grpSpPr>
        <a:xfrm>
          <a:off x="0" y="0"/>
          <a:ext cx="0" cy="0"/>
        </a:xfrm>
      </p:grpSpPr>
      <p:sp>
        <p:nvSpPr>
          <p:cNvPr id="12" name="Picture Placeholder 11"/>
          <p:cNvSpPr>
            <a:spLocks noGrp="1"/>
          </p:cNvSpPr>
          <p:nvPr>
            <p:ph type="pic" sz="quarter" idx="16" hasCustomPrompt="1"/>
          </p:nvPr>
        </p:nvSpPr>
        <p:spPr>
          <a:xfrm>
            <a:off x="457200" y="1450253"/>
            <a:ext cx="1737360" cy="1737360"/>
          </a:xfrm>
          <a:ln w="6350">
            <a:noFill/>
          </a:ln>
        </p:spPr>
        <p:txBody>
          <a:bodyPr anchor="ctr"/>
          <a:lstStyle>
            <a:lvl1pPr marL="0" indent="0" algn="ctr">
              <a:buNone/>
              <a:defRPr sz="1400">
                <a:solidFill>
                  <a:schemeClr val="tx1">
                    <a:lumMod val="75000"/>
                    <a:lumOff val="25000"/>
                  </a:schemeClr>
                </a:solidFill>
              </a:defRPr>
            </a:lvl1pPr>
          </a:lstStyle>
          <a:p>
            <a:pPr lvl="0"/>
            <a:r>
              <a:rPr lang="en-US" noProof="0"/>
              <a:t>Click icon to add lawyer picture</a:t>
            </a:r>
          </a:p>
        </p:txBody>
      </p:sp>
      <p:sp>
        <p:nvSpPr>
          <p:cNvPr id="10" name="TextBox 4">
            <a:extLst>
              <a:ext uri="{FF2B5EF4-FFF2-40B4-BE49-F238E27FC236}">
                <a16:creationId xmlns:a16="http://schemas.microsoft.com/office/drawing/2014/main" id="{5819CFA1-141B-43B2-A3C0-B53DF4B8D3B2}"/>
              </a:ext>
            </a:extLst>
          </p:cNvPr>
          <p:cNvSpPr txBox="1">
            <a:spLocks noChangeArrowheads="1"/>
          </p:cNvSpPr>
          <p:nvPr/>
        </p:nvSpPr>
        <p:spPr bwMode="auto">
          <a:xfrm>
            <a:off x="363538" y="3279053"/>
            <a:ext cx="237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E1126"/>
                </a:solidFill>
                <a:latin typeface="Corbel" panose="020b0503020204020204" pitchFamily="34" charset="0"/>
              </a:rPr>
              <a:t>EDUCATION/HONORS</a:t>
            </a:r>
          </a:p>
        </p:txBody>
      </p:sp>
      <p:cxnSp>
        <p:nvCxnSpPr>
          <p:cNvPr id="11" name="Straight Connector 10">
            <a:extLst>
              <a:ext uri="{FF2B5EF4-FFF2-40B4-BE49-F238E27FC236}">
                <a16:creationId xmlns:a16="http://schemas.microsoft.com/office/drawing/2014/main" id="{8D8DA6DC-6401-467F-9C56-FFFE121CCAF8}"/>
              </a:ext>
            </a:extLst>
          </p:cNvPr>
          <p:cNvCxnSpPr/>
          <p:nvPr/>
        </p:nvCxnSpPr>
        <p:spPr>
          <a:xfrm>
            <a:off x="457835" y="3202853"/>
            <a:ext cx="1736725"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274638"/>
            <a:ext cx="8229600" cy="563562"/>
          </a:xfrm>
        </p:spPr>
        <p:txBody>
          <a:bodyPr/>
          <a:lstStyle>
            <a:lvl1pPr>
              <a:defRPr baseline="0"/>
            </a:lvl1pPr>
          </a:lstStyle>
          <a:p>
            <a:r>
              <a:rPr lang="en-US"/>
              <a:t>Click to add lawyer name</a:t>
            </a:r>
          </a:p>
        </p:txBody>
      </p:sp>
      <p:sp>
        <p:nvSpPr>
          <p:cNvPr id="8" name="Text Placeholder 8"/>
          <p:cNvSpPr>
            <a:spLocks noGrp="1"/>
          </p:cNvSpPr>
          <p:nvPr>
            <p:ph type="body" sz="quarter" idx="13" hasCustomPrompt="1"/>
          </p:nvPr>
        </p:nvSpPr>
        <p:spPr>
          <a:xfrm>
            <a:off x="2971800" y="1450253"/>
            <a:ext cx="5715000" cy="1600200"/>
          </a:xfrm>
        </p:spPr>
        <p:txBody>
          <a:bodyPr anchor="b">
            <a:normAutofit/>
          </a:bodyPr>
          <a:lstStyle>
            <a:lvl1pPr marL="0" indent="0">
              <a:spcBef>
                <a:spcPts val="768"/>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9" name="Text Placeholder 10"/>
          <p:cNvSpPr>
            <a:spLocks noGrp="1"/>
          </p:cNvSpPr>
          <p:nvPr>
            <p:ph type="body" sz="quarter" idx="14" hasCustomPrompt="1"/>
          </p:nvPr>
        </p:nvSpPr>
        <p:spPr>
          <a:xfrm>
            <a:off x="2971800" y="3202853"/>
            <a:ext cx="5715000" cy="2743200"/>
          </a:xfrm>
        </p:spPr>
        <p:txBody>
          <a:bodyPr>
            <a:normAutofit/>
          </a:bodyPr>
          <a:lstStyle>
            <a:lvl1pPr marL="0" indent="0">
              <a:spcBef>
                <a:spcPts val="768"/>
              </a:spcBef>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additional lawyer description or experience</a:t>
            </a:r>
          </a:p>
        </p:txBody>
      </p:sp>
      <p:sp>
        <p:nvSpPr>
          <p:cNvPr id="4" name="Text Placeholder 3"/>
          <p:cNvSpPr>
            <a:spLocks noGrp="1"/>
          </p:cNvSpPr>
          <p:nvPr>
            <p:ph type="body" sz="quarter" idx="15" hasCustomPrompt="1"/>
          </p:nvPr>
        </p:nvSpPr>
        <p:spPr>
          <a:xfrm>
            <a:off x="457200" y="3648385"/>
            <a:ext cx="2362200" cy="2328148"/>
          </a:xfrm>
        </p:spPr>
        <p:txBody>
          <a:bodyPr/>
          <a:lstStyle>
            <a:lvl1pPr marL="285750" indent="-285750">
              <a:buClr>
                <a:schemeClr val="tx1">
                  <a:lumMod val="65000"/>
                  <a:lumOff val="35000"/>
                </a:schemeClr>
              </a:buClr>
              <a:buFont typeface="Arial" panose="020b0604020202020204" pitchFamily="34" charset="0"/>
              <a:buChar char="•"/>
              <a:defRPr sz="1400" baseline="0">
                <a:solidFill>
                  <a:schemeClr val="tx1">
                    <a:lumMod val="75000"/>
                    <a:lumOff val="25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add education and honors from lawyer bio</a:t>
            </a:r>
          </a:p>
        </p:txBody>
      </p:sp>
      <p:sp>
        <p:nvSpPr>
          <p:cNvPr id="21" name="Text Placeholder 20"/>
          <p:cNvSpPr>
            <a:spLocks noGrp="1"/>
          </p:cNvSpPr>
          <p:nvPr>
            <p:ph type="body" sz="quarter" idx="17" hasCustomPrompt="1"/>
          </p:nvPr>
        </p:nvSpPr>
        <p:spPr>
          <a:xfrm>
            <a:off x="457200" y="838200"/>
            <a:ext cx="8229600" cy="369331"/>
          </a:xfrm>
        </p:spPr>
        <p:txBody>
          <a:bodyPr/>
          <a:lstStyle>
            <a:lvl1pPr marL="0" indent="0">
              <a:buNone/>
              <a:defRPr sz="1800" i="1">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lawyer title | section/practice</a:t>
            </a:r>
          </a:p>
        </p:txBody>
      </p:sp>
      <p:sp>
        <p:nvSpPr>
          <p:cNvPr id="16" name="TextBox 15">
            <a:extLst>
              <a:ext uri="{FF2B5EF4-FFF2-40B4-BE49-F238E27FC236}">
                <a16:creationId xmlns:a16="http://schemas.microsoft.com/office/drawing/2014/main" id="{813F9226-C577-48A1-9E80-FE409B4ECF8D}"/>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7" name="Text Placeholder 8">
            <a:extLst>
              <a:ext uri="{FF2B5EF4-FFF2-40B4-BE49-F238E27FC236}">
                <a16:creationId xmlns:a16="http://schemas.microsoft.com/office/drawing/2014/main" id="{DB67B7A0-5349-4BB1-AB37-4858F949A611}"/>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3" name="TextBox 12">
            <a:extLst>
              <a:ext uri="{FF2B5EF4-FFF2-40B4-BE49-F238E27FC236}">
                <a16:creationId xmlns:a16="http://schemas.microsoft.com/office/drawing/2014/main" id="{33743AED-8AEA-4130-A1BE-41591428DCBA}"/>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0009188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Lawyer Profiles">
    <p:spTree>
      <p:nvGrpSpPr>
        <p:cNvPr id="1" name=""/>
        <p:cNvGrpSpPr/>
        <p:nvPr/>
      </p:nvGrpSpPr>
      <p:grpSpPr>
        <a:xfrm>
          <a:off x="0" y="0"/>
          <a:ext cx="0" cy="0"/>
        </a:xfrm>
      </p:grpSpPr>
      <p:sp>
        <p:nvSpPr>
          <p:cNvPr id="16" name="Picture Placeholder 11"/>
          <p:cNvSpPr>
            <a:spLocks noGrp="1"/>
          </p:cNvSpPr>
          <p:nvPr>
            <p:ph type="pic" sz="quarter" idx="18" hasCustomPrompt="1"/>
          </p:nvPr>
        </p:nvSpPr>
        <p:spPr>
          <a:xfrm>
            <a:off x="457200" y="4385231"/>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4" name="Picture Placeholder 11"/>
          <p:cNvSpPr>
            <a:spLocks noGrp="1"/>
          </p:cNvSpPr>
          <p:nvPr>
            <p:ph type="pic" sz="quarter" idx="17" hasCustomPrompt="1"/>
          </p:nvPr>
        </p:nvSpPr>
        <p:spPr>
          <a:xfrm>
            <a:off x="457200" y="280602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4572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cxnSp>
        <p:nvCxnSpPr>
          <p:cNvPr id="17" name="Straight Connector 16">
            <a:extLst>
              <a:ext uri="{FF2B5EF4-FFF2-40B4-BE49-F238E27FC236}">
                <a16:creationId xmlns:a16="http://schemas.microsoft.com/office/drawing/2014/main" id="{167C29E1-9982-4AF3-8609-1DE9826924D8}"/>
              </a:ext>
            </a:extLst>
          </p:cNvPr>
          <p:cNvCxnSpPr/>
          <p:nvPr/>
        </p:nvCxnSpPr>
        <p:spPr>
          <a:xfrm>
            <a:off x="457200" y="417762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E38814-4FF2-45B8-AE4B-DEBC9D42CCC2}"/>
              </a:ext>
            </a:extLst>
          </p:cNvPr>
          <p:cNvCxnSpPr/>
          <p:nvPr/>
        </p:nvCxnSpPr>
        <p:spPr>
          <a:xfrm>
            <a:off x="457200" y="57912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1981200" y="1219200"/>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19" name="Text Placeholder 8"/>
          <p:cNvSpPr>
            <a:spLocks noGrp="1"/>
          </p:cNvSpPr>
          <p:nvPr>
            <p:ph type="body" sz="quarter" idx="19" hasCustomPrompt="1"/>
          </p:nvPr>
        </p:nvSpPr>
        <p:spPr>
          <a:xfrm>
            <a:off x="1981200" y="1498122"/>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0" name="Text Placeholder 8"/>
          <p:cNvSpPr>
            <a:spLocks noGrp="1"/>
          </p:cNvSpPr>
          <p:nvPr>
            <p:ph type="body" sz="quarter" idx="20" hasCustomPrompt="1"/>
          </p:nvPr>
        </p:nvSpPr>
        <p:spPr>
          <a:xfrm>
            <a:off x="1981200" y="1955322"/>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22" name="Text Placeholder 8"/>
          <p:cNvSpPr>
            <a:spLocks noGrp="1"/>
          </p:cNvSpPr>
          <p:nvPr>
            <p:ph type="body" sz="quarter" idx="22" hasCustomPrompt="1"/>
          </p:nvPr>
        </p:nvSpPr>
        <p:spPr>
          <a:xfrm>
            <a:off x="1981200" y="3093568"/>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3" name="Text Placeholder 8"/>
          <p:cNvSpPr>
            <a:spLocks noGrp="1"/>
          </p:cNvSpPr>
          <p:nvPr>
            <p:ph type="body" sz="quarter" idx="23" hasCustomPrompt="1"/>
          </p:nvPr>
        </p:nvSpPr>
        <p:spPr>
          <a:xfrm>
            <a:off x="1981200" y="3550768"/>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25" name="Text Placeholder 8"/>
          <p:cNvSpPr>
            <a:spLocks noGrp="1"/>
          </p:cNvSpPr>
          <p:nvPr>
            <p:ph type="body" sz="quarter" idx="25" hasCustomPrompt="1"/>
          </p:nvPr>
        </p:nvSpPr>
        <p:spPr>
          <a:xfrm>
            <a:off x="1981200" y="4681405"/>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6" name="Text Placeholder 8"/>
          <p:cNvSpPr>
            <a:spLocks noGrp="1"/>
          </p:cNvSpPr>
          <p:nvPr>
            <p:ph type="body" sz="quarter" idx="26" hasCustomPrompt="1"/>
          </p:nvPr>
        </p:nvSpPr>
        <p:spPr>
          <a:xfrm>
            <a:off x="1981200" y="5138605"/>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15" name="Straight Connector 14">
            <a:extLst>
              <a:ext uri="{FF2B5EF4-FFF2-40B4-BE49-F238E27FC236}">
                <a16:creationId xmlns:a16="http://schemas.microsoft.com/office/drawing/2014/main" id="{0D48C0DA-E47D-456E-A1FF-1A8DB1CA623F}"/>
              </a:ext>
            </a:extLst>
          </p:cNvPr>
          <p:cNvCxnSpPr/>
          <p:nvPr/>
        </p:nvCxnSpPr>
        <p:spPr>
          <a:xfrm>
            <a:off x="457200" y="2590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32" name="Text Placeholder 8">
            <a:extLst>
              <a:ext uri="{FF2B5EF4-FFF2-40B4-BE49-F238E27FC236}">
                <a16:creationId xmlns:a16="http://schemas.microsoft.com/office/drawing/2014/main" id="{64D6C49A-7A1E-4C66-B998-131F7B2C9698}"/>
              </a:ext>
            </a:extLst>
          </p:cNvPr>
          <p:cNvSpPr>
            <a:spLocks noGrp="1"/>
          </p:cNvSpPr>
          <p:nvPr>
            <p:ph type="body" sz="quarter" idx="28" hasCustomPrompt="1"/>
          </p:nvPr>
        </p:nvSpPr>
        <p:spPr>
          <a:xfrm>
            <a:off x="1977992" y="2806020"/>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33" name="Text Placeholder 8">
            <a:extLst>
              <a:ext uri="{FF2B5EF4-FFF2-40B4-BE49-F238E27FC236}">
                <a16:creationId xmlns:a16="http://schemas.microsoft.com/office/drawing/2014/main" id="{6B41A6A9-50FB-4968-861A-3027AE2714F4}"/>
              </a:ext>
            </a:extLst>
          </p:cNvPr>
          <p:cNvSpPr>
            <a:spLocks noGrp="1"/>
          </p:cNvSpPr>
          <p:nvPr>
            <p:ph type="body" sz="quarter" idx="29" hasCustomPrompt="1"/>
          </p:nvPr>
        </p:nvSpPr>
        <p:spPr>
          <a:xfrm>
            <a:off x="1977992" y="4403267"/>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21" name="TextBox 20">
            <a:extLst>
              <a:ext uri="{FF2B5EF4-FFF2-40B4-BE49-F238E27FC236}">
                <a16:creationId xmlns:a16="http://schemas.microsoft.com/office/drawing/2014/main" id="{2F019051-00E2-4ABF-BD22-9716A5F5796F}"/>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1865320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Lawyer Profiles">
    <p:spTree>
      <p:nvGrpSpPr>
        <p:cNvPr id="1" name=""/>
        <p:cNvGrpSpPr/>
        <p:nvPr/>
      </p:nvGrpSpPr>
      <p:grpSpPr>
        <a:xfrm>
          <a:off x="0" y="0"/>
          <a:ext cx="0" cy="0"/>
        </a:xfrm>
      </p:grpSpPr>
      <p:sp>
        <p:nvSpPr>
          <p:cNvPr id="14" name="Picture Placeholder 11"/>
          <p:cNvSpPr>
            <a:spLocks noGrp="1"/>
          </p:cNvSpPr>
          <p:nvPr>
            <p:ph type="pic" sz="quarter" idx="17" hasCustomPrompt="1"/>
          </p:nvPr>
        </p:nvSpPr>
        <p:spPr>
          <a:xfrm>
            <a:off x="457200" y="280602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4572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cxnSp>
        <p:nvCxnSpPr>
          <p:cNvPr id="17" name="Straight Connector 16">
            <a:extLst>
              <a:ext uri="{FF2B5EF4-FFF2-40B4-BE49-F238E27FC236}">
                <a16:creationId xmlns:a16="http://schemas.microsoft.com/office/drawing/2014/main" id="{167C29E1-9982-4AF3-8609-1DE9826924D8}"/>
              </a:ext>
            </a:extLst>
          </p:cNvPr>
          <p:cNvCxnSpPr/>
          <p:nvPr/>
        </p:nvCxnSpPr>
        <p:spPr>
          <a:xfrm>
            <a:off x="457200" y="417762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19" name="Text Placeholder 8"/>
          <p:cNvSpPr>
            <a:spLocks noGrp="1"/>
          </p:cNvSpPr>
          <p:nvPr>
            <p:ph type="body" sz="quarter" idx="19" hasCustomPrompt="1"/>
          </p:nvPr>
        </p:nvSpPr>
        <p:spPr>
          <a:xfrm>
            <a:off x="1981200" y="1498122"/>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0" name="Text Placeholder 8"/>
          <p:cNvSpPr>
            <a:spLocks noGrp="1"/>
          </p:cNvSpPr>
          <p:nvPr>
            <p:ph type="body" sz="quarter" idx="20" hasCustomPrompt="1"/>
          </p:nvPr>
        </p:nvSpPr>
        <p:spPr>
          <a:xfrm>
            <a:off x="1981200" y="1955322"/>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22" name="Text Placeholder 8"/>
          <p:cNvSpPr>
            <a:spLocks noGrp="1"/>
          </p:cNvSpPr>
          <p:nvPr>
            <p:ph type="body" sz="quarter" idx="22" hasCustomPrompt="1"/>
          </p:nvPr>
        </p:nvSpPr>
        <p:spPr>
          <a:xfrm>
            <a:off x="1981200" y="3093568"/>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3" name="Text Placeholder 8"/>
          <p:cNvSpPr>
            <a:spLocks noGrp="1"/>
          </p:cNvSpPr>
          <p:nvPr>
            <p:ph type="body" sz="quarter" idx="23" hasCustomPrompt="1"/>
          </p:nvPr>
        </p:nvSpPr>
        <p:spPr>
          <a:xfrm>
            <a:off x="1981200" y="3550768"/>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15" name="Straight Connector 14">
            <a:extLst>
              <a:ext uri="{FF2B5EF4-FFF2-40B4-BE49-F238E27FC236}">
                <a16:creationId xmlns:a16="http://schemas.microsoft.com/office/drawing/2014/main" id="{0D48C0DA-E47D-456E-A1FF-1A8DB1CA623F}"/>
              </a:ext>
            </a:extLst>
          </p:cNvPr>
          <p:cNvCxnSpPr/>
          <p:nvPr/>
        </p:nvCxnSpPr>
        <p:spPr>
          <a:xfrm>
            <a:off x="457200" y="2590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48F47E5C-BB0A-49BF-98AE-C00D9ECAA3D2}"/>
              </a:ext>
            </a:extLst>
          </p:cNvPr>
          <p:cNvSpPr>
            <a:spLocks noGrp="1"/>
          </p:cNvSpPr>
          <p:nvPr>
            <p:ph type="body" sz="quarter" idx="13" hasCustomPrompt="1"/>
          </p:nvPr>
        </p:nvSpPr>
        <p:spPr>
          <a:xfrm>
            <a:off x="1981200" y="1219200"/>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28" name="Text Placeholder 8">
            <a:extLst>
              <a:ext uri="{FF2B5EF4-FFF2-40B4-BE49-F238E27FC236}">
                <a16:creationId xmlns:a16="http://schemas.microsoft.com/office/drawing/2014/main" id="{923BA9B6-C198-43C4-AE1B-68C6FB9D01F1}"/>
              </a:ext>
            </a:extLst>
          </p:cNvPr>
          <p:cNvSpPr>
            <a:spLocks noGrp="1"/>
          </p:cNvSpPr>
          <p:nvPr>
            <p:ph type="body" sz="quarter" idx="28" hasCustomPrompt="1"/>
          </p:nvPr>
        </p:nvSpPr>
        <p:spPr>
          <a:xfrm>
            <a:off x="1981200" y="2806020"/>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16" name="TextBox 15">
            <a:extLst>
              <a:ext uri="{FF2B5EF4-FFF2-40B4-BE49-F238E27FC236}">
                <a16:creationId xmlns:a16="http://schemas.microsoft.com/office/drawing/2014/main" id="{1F00049A-727D-4302-92D9-0945CF74448B}"/>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6458454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ne Lawyer Profile">
    <p:spTree>
      <p:nvGrpSpPr>
        <p:cNvPr id="1" name=""/>
        <p:cNvGrpSpPr/>
        <p:nvPr/>
      </p:nvGrpSpPr>
      <p:grpSpPr>
        <a:xfrm>
          <a:off x="0" y="0"/>
          <a:ext cx="0" cy="0"/>
        </a:xfrm>
      </p:grpSpPr>
      <p:sp>
        <p:nvSpPr>
          <p:cNvPr id="12" name="Picture Placeholder 11"/>
          <p:cNvSpPr>
            <a:spLocks noGrp="1"/>
          </p:cNvSpPr>
          <p:nvPr>
            <p:ph type="pic" sz="quarter" idx="16" hasCustomPrompt="1"/>
          </p:nvPr>
        </p:nvSpPr>
        <p:spPr>
          <a:xfrm>
            <a:off x="4572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19" name="Text Placeholder 8"/>
          <p:cNvSpPr>
            <a:spLocks noGrp="1"/>
          </p:cNvSpPr>
          <p:nvPr>
            <p:ph type="body" sz="quarter" idx="19" hasCustomPrompt="1"/>
          </p:nvPr>
        </p:nvSpPr>
        <p:spPr>
          <a:xfrm>
            <a:off x="1981200" y="1498122"/>
            <a:ext cx="6705600" cy="457200"/>
          </a:xfrm>
        </p:spPr>
        <p:txBody>
          <a:bodyPr anchor="b">
            <a:noAutofit/>
          </a:bodyPr>
          <a:lstStyle>
            <a:lvl1pPr marL="0" indent="0">
              <a:buNone/>
              <a:defRPr sz="12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intro</a:t>
            </a:r>
          </a:p>
        </p:txBody>
      </p:sp>
      <p:sp>
        <p:nvSpPr>
          <p:cNvPr id="20" name="Text Placeholder 8"/>
          <p:cNvSpPr>
            <a:spLocks noGrp="1"/>
          </p:cNvSpPr>
          <p:nvPr>
            <p:ph type="body" sz="quarter" idx="20" hasCustomPrompt="1"/>
          </p:nvPr>
        </p:nvSpPr>
        <p:spPr>
          <a:xfrm>
            <a:off x="1981200" y="1955322"/>
            <a:ext cx="6705600" cy="731520"/>
          </a:xfrm>
        </p:spPr>
        <p:txBody>
          <a:bodyPr>
            <a:noAutofit/>
          </a:bodyPr>
          <a:lstStyle>
            <a:lvl1pPr marL="0" indent="0">
              <a:buNone/>
              <a:defRPr sz="11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15" name="Straight Connector 14">
            <a:extLst>
              <a:ext uri="{FF2B5EF4-FFF2-40B4-BE49-F238E27FC236}">
                <a16:creationId xmlns:a16="http://schemas.microsoft.com/office/drawing/2014/main" id="{0D48C0DA-E47D-456E-A1FF-1A8DB1CA623F}"/>
              </a:ext>
            </a:extLst>
          </p:cNvPr>
          <p:cNvCxnSpPr/>
          <p:nvPr/>
        </p:nvCxnSpPr>
        <p:spPr>
          <a:xfrm>
            <a:off x="457200" y="259080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811989AE-9B58-4178-B1F4-A15E36E6E0D5}"/>
              </a:ext>
            </a:extLst>
          </p:cNvPr>
          <p:cNvSpPr>
            <a:spLocks noGrp="1"/>
          </p:cNvSpPr>
          <p:nvPr>
            <p:ph type="body" sz="quarter" idx="13" hasCustomPrompt="1"/>
          </p:nvPr>
        </p:nvSpPr>
        <p:spPr>
          <a:xfrm>
            <a:off x="1981200" y="1219200"/>
            <a:ext cx="6705600" cy="274320"/>
          </a:xfrm>
          <a:noFill/>
        </p:spPr>
        <p:txBody>
          <a:bodyPr anchor="ctr">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name &amp; title</a:t>
            </a:r>
          </a:p>
        </p:txBody>
      </p:sp>
      <p:sp>
        <p:nvSpPr>
          <p:cNvPr id="10" name="TextBox 9">
            <a:extLst>
              <a:ext uri="{FF2B5EF4-FFF2-40B4-BE49-F238E27FC236}">
                <a16:creationId xmlns:a16="http://schemas.microsoft.com/office/drawing/2014/main" id="{E9D7A261-9675-4BCE-8A85-8D5001C779F3}"/>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35799605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Vertical Lawyer Profiles">
    <p:spTree>
      <p:nvGrpSpPr>
        <p:cNvPr id="1" name=""/>
        <p:cNvGrpSpPr/>
        <p:nvPr/>
      </p:nvGrpSpPr>
      <p:grpSpPr>
        <a:xfrm>
          <a:off x="0" y="0"/>
          <a:ext cx="0" cy="0"/>
        </a:xfrm>
      </p:grpSpPr>
      <p:sp>
        <p:nvSpPr>
          <p:cNvPr id="16" name="Picture Placeholder 11"/>
          <p:cNvSpPr>
            <a:spLocks noGrp="1"/>
          </p:cNvSpPr>
          <p:nvPr>
            <p:ph type="pic" sz="quarter" idx="18" hasCustomPrompt="1"/>
          </p:nvPr>
        </p:nvSpPr>
        <p:spPr>
          <a:xfrm>
            <a:off x="49530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4" name="Picture Placeholder 11"/>
          <p:cNvSpPr>
            <a:spLocks noGrp="1"/>
          </p:cNvSpPr>
          <p:nvPr>
            <p:ph type="pic" sz="quarter" idx="17" hasCustomPrompt="1"/>
          </p:nvPr>
        </p:nvSpPr>
        <p:spPr>
          <a:xfrm>
            <a:off x="28194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6858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457200" y="2724438"/>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19" name="Text Placeholder 8"/>
          <p:cNvSpPr>
            <a:spLocks noGrp="1"/>
          </p:cNvSpPr>
          <p:nvPr>
            <p:ph type="body" sz="quarter" idx="19" hasCustomPrompt="1"/>
          </p:nvPr>
        </p:nvSpPr>
        <p:spPr>
          <a:xfrm>
            <a:off x="4572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20" name="Text Placeholder 8"/>
          <p:cNvSpPr>
            <a:spLocks noGrp="1"/>
          </p:cNvSpPr>
          <p:nvPr>
            <p:ph type="body" sz="quarter" idx="20" hasCustomPrompt="1"/>
          </p:nvPr>
        </p:nvSpPr>
        <p:spPr>
          <a:xfrm>
            <a:off x="4572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7" name="Picture Placeholder 11">
            <a:extLst>
              <a:ext uri="{FF2B5EF4-FFF2-40B4-BE49-F238E27FC236}">
                <a16:creationId xmlns:a16="http://schemas.microsoft.com/office/drawing/2014/main" id="{6F98C950-B3D7-430D-B2BD-09D3CA0713A0}"/>
              </a:ext>
            </a:extLst>
          </p:cNvPr>
          <p:cNvSpPr>
            <a:spLocks noGrp="1"/>
          </p:cNvSpPr>
          <p:nvPr>
            <p:ph type="pic" sz="quarter" idx="28" hasCustomPrompt="1"/>
          </p:nvPr>
        </p:nvSpPr>
        <p:spPr>
          <a:xfrm>
            <a:off x="70866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32" name="Text Placeholder 8">
            <a:extLst>
              <a:ext uri="{FF2B5EF4-FFF2-40B4-BE49-F238E27FC236}">
                <a16:creationId xmlns:a16="http://schemas.microsoft.com/office/drawing/2014/main" id="{E5E0B19D-CC89-41EB-AE6E-9331395C48C5}"/>
              </a:ext>
            </a:extLst>
          </p:cNvPr>
          <p:cNvSpPr>
            <a:spLocks noGrp="1"/>
          </p:cNvSpPr>
          <p:nvPr>
            <p:ph type="body" sz="quarter" idx="29" hasCustomPrompt="1"/>
          </p:nvPr>
        </p:nvSpPr>
        <p:spPr>
          <a:xfrm>
            <a:off x="2590800" y="2724438"/>
            <a:ext cx="1828800" cy="658512"/>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3" name="Text Placeholder 8">
            <a:extLst>
              <a:ext uri="{FF2B5EF4-FFF2-40B4-BE49-F238E27FC236}">
                <a16:creationId xmlns:a16="http://schemas.microsoft.com/office/drawing/2014/main" id="{FE610516-5D5F-49E3-9FDA-2555AB0C8F56}"/>
              </a:ext>
            </a:extLst>
          </p:cNvPr>
          <p:cNvSpPr>
            <a:spLocks noGrp="1"/>
          </p:cNvSpPr>
          <p:nvPr>
            <p:ph type="body" sz="quarter" idx="30" hasCustomPrompt="1"/>
          </p:nvPr>
        </p:nvSpPr>
        <p:spPr>
          <a:xfrm>
            <a:off x="25908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34" name="Text Placeholder 8">
            <a:extLst>
              <a:ext uri="{FF2B5EF4-FFF2-40B4-BE49-F238E27FC236}">
                <a16:creationId xmlns:a16="http://schemas.microsoft.com/office/drawing/2014/main" id="{531B7036-6AD5-4A8E-B248-C755813AF4BC}"/>
              </a:ext>
            </a:extLst>
          </p:cNvPr>
          <p:cNvSpPr>
            <a:spLocks noGrp="1"/>
          </p:cNvSpPr>
          <p:nvPr>
            <p:ph type="body" sz="quarter" idx="31" hasCustomPrompt="1"/>
          </p:nvPr>
        </p:nvSpPr>
        <p:spPr>
          <a:xfrm>
            <a:off x="25908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5" name="Text Placeholder 8">
            <a:extLst>
              <a:ext uri="{FF2B5EF4-FFF2-40B4-BE49-F238E27FC236}">
                <a16:creationId xmlns:a16="http://schemas.microsoft.com/office/drawing/2014/main" id="{DAADCC5F-5518-47FC-A32B-D1288FE641C3}"/>
              </a:ext>
            </a:extLst>
          </p:cNvPr>
          <p:cNvSpPr>
            <a:spLocks noGrp="1"/>
          </p:cNvSpPr>
          <p:nvPr>
            <p:ph type="body" sz="quarter" idx="32" hasCustomPrompt="1"/>
          </p:nvPr>
        </p:nvSpPr>
        <p:spPr>
          <a:xfrm>
            <a:off x="4724400" y="2733259"/>
            <a:ext cx="1828800" cy="658513"/>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6" name="Text Placeholder 8">
            <a:extLst>
              <a:ext uri="{FF2B5EF4-FFF2-40B4-BE49-F238E27FC236}">
                <a16:creationId xmlns:a16="http://schemas.microsoft.com/office/drawing/2014/main" id="{9F35C3F8-03C8-41F2-AF1F-3D1B48AD2DC0}"/>
              </a:ext>
            </a:extLst>
          </p:cNvPr>
          <p:cNvSpPr>
            <a:spLocks noGrp="1"/>
          </p:cNvSpPr>
          <p:nvPr>
            <p:ph type="body" sz="quarter" idx="33" hasCustomPrompt="1"/>
          </p:nvPr>
        </p:nvSpPr>
        <p:spPr>
          <a:xfrm>
            <a:off x="4724400" y="3369314"/>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37" name="Text Placeholder 8">
            <a:extLst>
              <a:ext uri="{FF2B5EF4-FFF2-40B4-BE49-F238E27FC236}">
                <a16:creationId xmlns:a16="http://schemas.microsoft.com/office/drawing/2014/main" id="{5BAED486-2B93-4C64-B859-ACD37C407000}"/>
              </a:ext>
            </a:extLst>
          </p:cNvPr>
          <p:cNvSpPr>
            <a:spLocks noGrp="1"/>
          </p:cNvSpPr>
          <p:nvPr>
            <p:ph type="body" sz="quarter" idx="34" hasCustomPrompt="1"/>
          </p:nvPr>
        </p:nvSpPr>
        <p:spPr>
          <a:xfrm>
            <a:off x="4724400" y="4033826"/>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8" name="Text Placeholder 8">
            <a:extLst>
              <a:ext uri="{FF2B5EF4-FFF2-40B4-BE49-F238E27FC236}">
                <a16:creationId xmlns:a16="http://schemas.microsoft.com/office/drawing/2014/main" id="{4F3FB964-9D81-4430-863F-F71D5FAE33F4}"/>
              </a:ext>
            </a:extLst>
          </p:cNvPr>
          <p:cNvSpPr>
            <a:spLocks noGrp="1"/>
          </p:cNvSpPr>
          <p:nvPr>
            <p:ph type="body" sz="quarter" idx="35" hasCustomPrompt="1"/>
          </p:nvPr>
        </p:nvSpPr>
        <p:spPr>
          <a:xfrm>
            <a:off x="6858000" y="2733259"/>
            <a:ext cx="1828800" cy="658514"/>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9" name="Text Placeholder 8">
            <a:extLst>
              <a:ext uri="{FF2B5EF4-FFF2-40B4-BE49-F238E27FC236}">
                <a16:creationId xmlns:a16="http://schemas.microsoft.com/office/drawing/2014/main" id="{807D8D83-9C06-45AF-92F1-B6054494902A}"/>
              </a:ext>
            </a:extLst>
          </p:cNvPr>
          <p:cNvSpPr>
            <a:spLocks noGrp="1"/>
          </p:cNvSpPr>
          <p:nvPr>
            <p:ph type="body" sz="quarter" idx="36" hasCustomPrompt="1"/>
          </p:nvPr>
        </p:nvSpPr>
        <p:spPr>
          <a:xfrm>
            <a:off x="6858000" y="3369314"/>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40" name="Text Placeholder 8">
            <a:extLst>
              <a:ext uri="{FF2B5EF4-FFF2-40B4-BE49-F238E27FC236}">
                <a16:creationId xmlns:a16="http://schemas.microsoft.com/office/drawing/2014/main" id="{6FECBE3E-1B30-4AA6-9CCE-E30F3F0126B6}"/>
              </a:ext>
            </a:extLst>
          </p:cNvPr>
          <p:cNvSpPr>
            <a:spLocks noGrp="1"/>
          </p:cNvSpPr>
          <p:nvPr>
            <p:ph type="body" sz="quarter" idx="37" hasCustomPrompt="1"/>
          </p:nvPr>
        </p:nvSpPr>
        <p:spPr>
          <a:xfrm>
            <a:off x="6858000" y="4033826"/>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cxnSp>
        <p:nvCxnSpPr>
          <p:cNvPr id="4" name="Straight Connector 3">
            <a:extLst>
              <a:ext uri="{FF2B5EF4-FFF2-40B4-BE49-F238E27FC236}">
                <a16:creationId xmlns:a16="http://schemas.microsoft.com/office/drawing/2014/main" id="{4DE79535-A91B-4070-A734-725A1F707A10}"/>
              </a:ext>
            </a:extLst>
          </p:cNvPr>
          <p:cNvCxnSpPr/>
          <p:nvPr userDrawn="1"/>
        </p:nvCxnSpPr>
        <p:spPr>
          <a:xfrm>
            <a:off x="6858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1E24AC71-22FE-44C1-89C5-E6D5E9D01B13}"/>
              </a:ext>
            </a:extLst>
          </p:cNvPr>
          <p:cNvCxnSpPr/>
          <p:nvPr userDrawn="1"/>
        </p:nvCxnSpPr>
        <p:spPr>
          <a:xfrm>
            <a:off x="28194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DD6140B4-C92C-45D9-8514-DA53B3266DB2}"/>
              </a:ext>
            </a:extLst>
          </p:cNvPr>
          <p:cNvCxnSpPr/>
          <p:nvPr userDrawn="1"/>
        </p:nvCxnSpPr>
        <p:spPr>
          <a:xfrm>
            <a:off x="49530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02236CA-E262-4F97-AE4B-60E9F59CAA8F}"/>
              </a:ext>
            </a:extLst>
          </p:cNvPr>
          <p:cNvCxnSpPr/>
          <p:nvPr userDrawn="1"/>
        </p:nvCxnSpPr>
        <p:spPr>
          <a:xfrm>
            <a:off x="70866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244C84DB-94B1-42CB-8E9F-0039E2A8F4AB}"/>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41748918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Vertical Lawyer Profiles">
    <p:spTree>
      <p:nvGrpSpPr>
        <p:cNvPr id="1" name=""/>
        <p:cNvGrpSpPr/>
        <p:nvPr/>
      </p:nvGrpSpPr>
      <p:grpSpPr>
        <a:xfrm>
          <a:off x="0" y="0"/>
          <a:ext cx="0" cy="0"/>
        </a:xfrm>
      </p:grpSpPr>
      <p:sp>
        <p:nvSpPr>
          <p:cNvPr id="16" name="Picture Placeholder 11"/>
          <p:cNvSpPr>
            <a:spLocks noGrp="1"/>
          </p:cNvSpPr>
          <p:nvPr>
            <p:ph type="pic" sz="quarter" idx="18" hasCustomPrompt="1"/>
          </p:nvPr>
        </p:nvSpPr>
        <p:spPr>
          <a:xfrm>
            <a:off x="49530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4" name="Picture Placeholder 11"/>
          <p:cNvSpPr>
            <a:spLocks noGrp="1"/>
          </p:cNvSpPr>
          <p:nvPr>
            <p:ph type="pic" sz="quarter" idx="17" hasCustomPrompt="1"/>
          </p:nvPr>
        </p:nvSpPr>
        <p:spPr>
          <a:xfrm>
            <a:off x="28194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6858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457200" y="2724438"/>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19" name="Text Placeholder 8"/>
          <p:cNvSpPr>
            <a:spLocks noGrp="1"/>
          </p:cNvSpPr>
          <p:nvPr>
            <p:ph type="body" sz="quarter" idx="19" hasCustomPrompt="1"/>
          </p:nvPr>
        </p:nvSpPr>
        <p:spPr>
          <a:xfrm>
            <a:off x="4572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20" name="Text Placeholder 8"/>
          <p:cNvSpPr>
            <a:spLocks noGrp="1"/>
          </p:cNvSpPr>
          <p:nvPr>
            <p:ph type="body" sz="quarter" idx="20" hasCustomPrompt="1"/>
          </p:nvPr>
        </p:nvSpPr>
        <p:spPr>
          <a:xfrm>
            <a:off x="4572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32" name="Text Placeholder 8">
            <a:extLst>
              <a:ext uri="{FF2B5EF4-FFF2-40B4-BE49-F238E27FC236}">
                <a16:creationId xmlns:a16="http://schemas.microsoft.com/office/drawing/2014/main" id="{E5E0B19D-CC89-41EB-AE6E-9331395C48C5}"/>
              </a:ext>
            </a:extLst>
          </p:cNvPr>
          <p:cNvSpPr>
            <a:spLocks noGrp="1"/>
          </p:cNvSpPr>
          <p:nvPr>
            <p:ph type="body" sz="quarter" idx="29" hasCustomPrompt="1"/>
          </p:nvPr>
        </p:nvSpPr>
        <p:spPr>
          <a:xfrm>
            <a:off x="2590800" y="2724438"/>
            <a:ext cx="1828800" cy="658512"/>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3" name="Text Placeholder 8">
            <a:extLst>
              <a:ext uri="{FF2B5EF4-FFF2-40B4-BE49-F238E27FC236}">
                <a16:creationId xmlns:a16="http://schemas.microsoft.com/office/drawing/2014/main" id="{FE610516-5D5F-49E3-9FDA-2555AB0C8F56}"/>
              </a:ext>
            </a:extLst>
          </p:cNvPr>
          <p:cNvSpPr>
            <a:spLocks noGrp="1"/>
          </p:cNvSpPr>
          <p:nvPr>
            <p:ph type="body" sz="quarter" idx="30" hasCustomPrompt="1"/>
          </p:nvPr>
        </p:nvSpPr>
        <p:spPr>
          <a:xfrm>
            <a:off x="25908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34" name="Text Placeholder 8">
            <a:extLst>
              <a:ext uri="{FF2B5EF4-FFF2-40B4-BE49-F238E27FC236}">
                <a16:creationId xmlns:a16="http://schemas.microsoft.com/office/drawing/2014/main" id="{531B7036-6AD5-4A8E-B248-C755813AF4BC}"/>
              </a:ext>
            </a:extLst>
          </p:cNvPr>
          <p:cNvSpPr>
            <a:spLocks noGrp="1"/>
          </p:cNvSpPr>
          <p:nvPr>
            <p:ph type="body" sz="quarter" idx="31" hasCustomPrompt="1"/>
          </p:nvPr>
        </p:nvSpPr>
        <p:spPr>
          <a:xfrm>
            <a:off x="25908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5" name="Text Placeholder 8">
            <a:extLst>
              <a:ext uri="{FF2B5EF4-FFF2-40B4-BE49-F238E27FC236}">
                <a16:creationId xmlns:a16="http://schemas.microsoft.com/office/drawing/2014/main" id="{DAADCC5F-5518-47FC-A32B-D1288FE641C3}"/>
              </a:ext>
            </a:extLst>
          </p:cNvPr>
          <p:cNvSpPr>
            <a:spLocks noGrp="1"/>
          </p:cNvSpPr>
          <p:nvPr>
            <p:ph type="body" sz="quarter" idx="32" hasCustomPrompt="1"/>
          </p:nvPr>
        </p:nvSpPr>
        <p:spPr>
          <a:xfrm>
            <a:off x="4724400" y="2733259"/>
            <a:ext cx="1828800" cy="658513"/>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6" name="Text Placeholder 8">
            <a:extLst>
              <a:ext uri="{FF2B5EF4-FFF2-40B4-BE49-F238E27FC236}">
                <a16:creationId xmlns:a16="http://schemas.microsoft.com/office/drawing/2014/main" id="{9F35C3F8-03C8-41F2-AF1F-3D1B48AD2DC0}"/>
              </a:ext>
            </a:extLst>
          </p:cNvPr>
          <p:cNvSpPr>
            <a:spLocks noGrp="1"/>
          </p:cNvSpPr>
          <p:nvPr>
            <p:ph type="body" sz="quarter" idx="33" hasCustomPrompt="1"/>
          </p:nvPr>
        </p:nvSpPr>
        <p:spPr>
          <a:xfrm>
            <a:off x="4724400" y="3369314"/>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37" name="Text Placeholder 8">
            <a:extLst>
              <a:ext uri="{FF2B5EF4-FFF2-40B4-BE49-F238E27FC236}">
                <a16:creationId xmlns:a16="http://schemas.microsoft.com/office/drawing/2014/main" id="{5BAED486-2B93-4C64-B859-ACD37C407000}"/>
              </a:ext>
            </a:extLst>
          </p:cNvPr>
          <p:cNvSpPr>
            <a:spLocks noGrp="1"/>
          </p:cNvSpPr>
          <p:nvPr>
            <p:ph type="body" sz="quarter" idx="34" hasCustomPrompt="1"/>
          </p:nvPr>
        </p:nvSpPr>
        <p:spPr>
          <a:xfrm>
            <a:off x="4724400" y="4033826"/>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cxnSp>
        <p:nvCxnSpPr>
          <p:cNvPr id="4" name="Straight Connector 3">
            <a:extLst>
              <a:ext uri="{FF2B5EF4-FFF2-40B4-BE49-F238E27FC236}">
                <a16:creationId xmlns:a16="http://schemas.microsoft.com/office/drawing/2014/main" id="{4DE79535-A91B-4070-A734-725A1F707A10}"/>
              </a:ext>
            </a:extLst>
          </p:cNvPr>
          <p:cNvCxnSpPr/>
          <p:nvPr userDrawn="1"/>
        </p:nvCxnSpPr>
        <p:spPr>
          <a:xfrm>
            <a:off x="6858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1E24AC71-22FE-44C1-89C5-E6D5E9D01B13}"/>
              </a:ext>
            </a:extLst>
          </p:cNvPr>
          <p:cNvCxnSpPr/>
          <p:nvPr userDrawn="1"/>
        </p:nvCxnSpPr>
        <p:spPr>
          <a:xfrm>
            <a:off x="28194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DD6140B4-C92C-45D9-8514-DA53B3266DB2}"/>
              </a:ext>
            </a:extLst>
          </p:cNvPr>
          <p:cNvCxnSpPr/>
          <p:nvPr userDrawn="1"/>
        </p:nvCxnSpPr>
        <p:spPr>
          <a:xfrm>
            <a:off x="49530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F6FA39BB-0E6A-4878-9738-F83A1983E7B6}"/>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3711195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Vertical Lawyer Profiles">
    <p:spTree>
      <p:nvGrpSpPr>
        <p:cNvPr id="1" name=""/>
        <p:cNvGrpSpPr/>
        <p:nvPr/>
      </p:nvGrpSpPr>
      <p:grpSpPr>
        <a:xfrm>
          <a:off x="0" y="0"/>
          <a:ext cx="0" cy="0"/>
        </a:xfrm>
      </p:grpSpPr>
      <p:sp>
        <p:nvSpPr>
          <p:cNvPr id="14" name="Picture Placeholder 11"/>
          <p:cNvSpPr>
            <a:spLocks noGrp="1"/>
          </p:cNvSpPr>
          <p:nvPr>
            <p:ph type="pic" sz="quarter" idx="17" hasCustomPrompt="1"/>
          </p:nvPr>
        </p:nvSpPr>
        <p:spPr>
          <a:xfrm>
            <a:off x="28194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6858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457200" y="2724438"/>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19" name="Text Placeholder 8"/>
          <p:cNvSpPr>
            <a:spLocks noGrp="1"/>
          </p:cNvSpPr>
          <p:nvPr>
            <p:ph type="body" sz="quarter" idx="19" hasCustomPrompt="1"/>
          </p:nvPr>
        </p:nvSpPr>
        <p:spPr>
          <a:xfrm>
            <a:off x="4572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20" name="Text Placeholder 8"/>
          <p:cNvSpPr>
            <a:spLocks noGrp="1"/>
          </p:cNvSpPr>
          <p:nvPr>
            <p:ph type="body" sz="quarter" idx="20" hasCustomPrompt="1"/>
          </p:nvPr>
        </p:nvSpPr>
        <p:spPr>
          <a:xfrm>
            <a:off x="4572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32" name="Text Placeholder 8">
            <a:extLst>
              <a:ext uri="{FF2B5EF4-FFF2-40B4-BE49-F238E27FC236}">
                <a16:creationId xmlns:a16="http://schemas.microsoft.com/office/drawing/2014/main" id="{E5E0B19D-CC89-41EB-AE6E-9331395C48C5}"/>
              </a:ext>
            </a:extLst>
          </p:cNvPr>
          <p:cNvSpPr>
            <a:spLocks noGrp="1"/>
          </p:cNvSpPr>
          <p:nvPr>
            <p:ph type="body" sz="quarter" idx="29" hasCustomPrompt="1"/>
          </p:nvPr>
        </p:nvSpPr>
        <p:spPr>
          <a:xfrm>
            <a:off x="2590800" y="2724438"/>
            <a:ext cx="1828800" cy="658512"/>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3" name="Text Placeholder 8">
            <a:extLst>
              <a:ext uri="{FF2B5EF4-FFF2-40B4-BE49-F238E27FC236}">
                <a16:creationId xmlns:a16="http://schemas.microsoft.com/office/drawing/2014/main" id="{FE610516-5D5F-49E3-9FDA-2555AB0C8F56}"/>
              </a:ext>
            </a:extLst>
          </p:cNvPr>
          <p:cNvSpPr>
            <a:spLocks noGrp="1"/>
          </p:cNvSpPr>
          <p:nvPr>
            <p:ph type="body" sz="quarter" idx="30" hasCustomPrompt="1"/>
          </p:nvPr>
        </p:nvSpPr>
        <p:spPr>
          <a:xfrm>
            <a:off x="25908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34" name="Text Placeholder 8">
            <a:extLst>
              <a:ext uri="{FF2B5EF4-FFF2-40B4-BE49-F238E27FC236}">
                <a16:creationId xmlns:a16="http://schemas.microsoft.com/office/drawing/2014/main" id="{531B7036-6AD5-4A8E-B248-C755813AF4BC}"/>
              </a:ext>
            </a:extLst>
          </p:cNvPr>
          <p:cNvSpPr>
            <a:spLocks noGrp="1"/>
          </p:cNvSpPr>
          <p:nvPr>
            <p:ph type="body" sz="quarter" idx="31" hasCustomPrompt="1"/>
          </p:nvPr>
        </p:nvSpPr>
        <p:spPr>
          <a:xfrm>
            <a:off x="25908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cxnSp>
        <p:nvCxnSpPr>
          <p:cNvPr id="4" name="Straight Connector 3">
            <a:extLst>
              <a:ext uri="{FF2B5EF4-FFF2-40B4-BE49-F238E27FC236}">
                <a16:creationId xmlns:a16="http://schemas.microsoft.com/office/drawing/2014/main" id="{4DE79535-A91B-4070-A734-725A1F707A10}"/>
              </a:ext>
            </a:extLst>
          </p:cNvPr>
          <p:cNvCxnSpPr/>
          <p:nvPr userDrawn="1"/>
        </p:nvCxnSpPr>
        <p:spPr>
          <a:xfrm>
            <a:off x="6858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1E24AC71-22FE-44C1-89C5-E6D5E9D01B13}"/>
              </a:ext>
            </a:extLst>
          </p:cNvPr>
          <p:cNvCxnSpPr/>
          <p:nvPr userDrawn="1"/>
        </p:nvCxnSpPr>
        <p:spPr>
          <a:xfrm>
            <a:off x="28194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1241146-384C-4D66-BD88-B7F1FB7D8977}"/>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415985647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ne Vertical Lawyer Profiles">
    <p:spTree>
      <p:nvGrpSpPr>
        <p:cNvPr id="1" name=""/>
        <p:cNvGrpSpPr/>
        <p:nvPr/>
      </p:nvGrpSpPr>
      <p:grpSpPr>
        <a:xfrm>
          <a:off x="0" y="0"/>
          <a:ext cx="0" cy="0"/>
        </a:xfrm>
      </p:grpSpPr>
      <p:sp>
        <p:nvSpPr>
          <p:cNvPr id="12" name="Picture Placeholder 11"/>
          <p:cNvSpPr>
            <a:spLocks noGrp="1"/>
          </p:cNvSpPr>
          <p:nvPr>
            <p:ph type="pic" sz="quarter" idx="16" hasCustomPrompt="1"/>
          </p:nvPr>
        </p:nvSpPr>
        <p:spPr>
          <a:xfrm>
            <a:off x="6858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457200" y="2724438"/>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19" name="Text Placeholder 8"/>
          <p:cNvSpPr>
            <a:spLocks noGrp="1"/>
          </p:cNvSpPr>
          <p:nvPr>
            <p:ph type="body" sz="quarter" idx="19" hasCustomPrompt="1"/>
          </p:nvPr>
        </p:nvSpPr>
        <p:spPr>
          <a:xfrm>
            <a:off x="457200" y="3360491"/>
            <a:ext cx="1828800" cy="658510"/>
          </a:xfrm>
        </p:spPr>
        <p:txBody>
          <a:bodyPr anchor="b">
            <a:noAutofit/>
          </a:bodyPr>
          <a:lstStyle>
            <a:lvl1pPr marL="0" indent="0">
              <a:buNone/>
              <a:defRPr sz="1400" baseline="0">
                <a:solidFill>
                  <a:schemeClr val="accent1"/>
                </a:solidFill>
                <a:latin typeface="Cambria" panose="020405030504060302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intro</a:t>
            </a:r>
          </a:p>
        </p:txBody>
      </p:sp>
      <p:sp>
        <p:nvSpPr>
          <p:cNvPr id="20" name="Text Placeholder 8"/>
          <p:cNvSpPr>
            <a:spLocks noGrp="1"/>
          </p:cNvSpPr>
          <p:nvPr>
            <p:ph type="body" sz="quarter" idx="20" hasCustomPrompt="1"/>
          </p:nvPr>
        </p:nvSpPr>
        <p:spPr>
          <a:xfrm>
            <a:off x="457200" y="4025003"/>
            <a:ext cx="1828800" cy="2147197"/>
          </a:xfrm>
        </p:spPr>
        <p:txBody>
          <a:bodyPr>
            <a:noAutofit/>
          </a:bodyPr>
          <a:lstStyle>
            <a:lvl1pPr marL="0" indent="0">
              <a:buNone/>
              <a:defRPr sz="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lawyer description</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4" name="Straight Connector 3">
            <a:extLst>
              <a:ext uri="{FF2B5EF4-FFF2-40B4-BE49-F238E27FC236}">
                <a16:creationId xmlns:a16="http://schemas.microsoft.com/office/drawing/2014/main" id="{4DE79535-A91B-4070-A734-725A1F707A10}"/>
              </a:ext>
            </a:extLst>
          </p:cNvPr>
          <p:cNvCxnSpPr/>
          <p:nvPr userDrawn="1"/>
        </p:nvCxnSpPr>
        <p:spPr>
          <a:xfrm>
            <a:off x="6858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9C0F75E9-B211-4DD6-B0AD-0DE1FBBF4DAA}"/>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6333600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our Vertical Lawyer Profiles">
    <p:spTree>
      <p:nvGrpSpPr>
        <p:cNvPr id="1" name=""/>
        <p:cNvGrpSpPr/>
        <p:nvPr/>
      </p:nvGrpSpPr>
      <p:grpSpPr>
        <a:xfrm>
          <a:off x="0" y="0"/>
          <a:ext cx="0" cy="0"/>
        </a:xfrm>
      </p:grpSpPr>
      <p:sp>
        <p:nvSpPr>
          <p:cNvPr id="16" name="Picture Placeholder 11"/>
          <p:cNvSpPr>
            <a:spLocks noGrp="1"/>
          </p:cNvSpPr>
          <p:nvPr>
            <p:ph type="pic" sz="quarter" idx="18" hasCustomPrompt="1"/>
          </p:nvPr>
        </p:nvSpPr>
        <p:spPr>
          <a:xfrm>
            <a:off x="49530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4" name="Picture Placeholder 11"/>
          <p:cNvSpPr>
            <a:spLocks noGrp="1"/>
          </p:cNvSpPr>
          <p:nvPr>
            <p:ph type="pic" sz="quarter" idx="17" hasCustomPrompt="1"/>
          </p:nvPr>
        </p:nvSpPr>
        <p:spPr>
          <a:xfrm>
            <a:off x="28194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12" name="Picture Placeholder 11"/>
          <p:cNvSpPr>
            <a:spLocks noGrp="1"/>
          </p:cNvSpPr>
          <p:nvPr>
            <p:ph type="pic" sz="quarter" idx="16" hasCustomPrompt="1"/>
          </p:nvPr>
        </p:nvSpPr>
        <p:spPr>
          <a:xfrm>
            <a:off x="6858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 name="Title 1"/>
          <p:cNvSpPr>
            <a:spLocks noGrp="1"/>
          </p:cNvSpPr>
          <p:nvPr>
            <p:ph type="title" hasCustomPrompt="1"/>
          </p:nvPr>
        </p:nvSpPr>
        <p:spPr/>
        <p:txBody>
          <a:bodyPr/>
          <a:lstStyle>
            <a:lvl1pPr>
              <a:defRPr/>
            </a:lvl1pPr>
          </a:lstStyle>
          <a:p>
            <a:r>
              <a:rPr lang="en-US"/>
              <a:t>Click to add section/practice title</a:t>
            </a:r>
          </a:p>
        </p:txBody>
      </p:sp>
      <p:sp>
        <p:nvSpPr>
          <p:cNvPr id="8" name="Text Placeholder 8"/>
          <p:cNvSpPr>
            <a:spLocks noGrp="1"/>
          </p:cNvSpPr>
          <p:nvPr>
            <p:ph type="body" sz="quarter" idx="13" hasCustomPrompt="1"/>
          </p:nvPr>
        </p:nvSpPr>
        <p:spPr>
          <a:xfrm>
            <a:off x="457200" y="2724438"/>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0" name="TextBox 29">
            <a:extLst>
              <a:ext uri="{FF2B5EF4-FFF2-40B4-BE49-F238E27FC236}">
                <a16:creationId xmlns:a16="http://schemas.microsoft.com/office/drawing/2014/main" id="{E8FB163A-F721-4268-ACAE-D30DFCABABA6}"/>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31" name="Text Placeholder 8">
            <a:extLst>
              <a:ext uri="{FF2B5EF4-FFF2-40B4-BE49-F238E27FC236}">
                <a16:creationId xmlns:a16="http://schemas.microsoft.com/office/drawing/2014/main" id="{0CF91258-ECEC-4B9A-B536-945980175AA7}"/>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7" name="Picture Placeholder 11">
            <a:extLst>
              <a:ext uri="{FF2B5EF4-FFF2-40B4-BE49-F238E27FC236}">
                <a16:creationId xmlns:a16="http://schemas.microsoft.com/office/drawing/2014/main" id="{6F98C950-B3D7-430D-B2BD-09D3CA0713A0}"/>
              </a:ext>
            </a:extLst>
          </p:cNvPr>
          <p:cNvSpPr>
            <a:spLocks noGrp="1"/>
          </p:cNvSpPr>
          <p:nvPr>
            <p:ph type="pic" sz="quarter" idx="28" hasCustomPrompt="1"/>
          </p:nvPr>
        </p:nvSpPr>
        <p:spPr>
          <a:xfrm>
            <a:off x="7086600" y="1219200"/>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32" name="Text Placeholder 8">
            <a:extLst>
              <a:ext uri="{FF2B5EF4-FFF2-40B4-BE49-F238E27FC236}">
                <a16:creationId xmlns:a16="http://schemas.microsoft.com/office/drawing/2014/main" id="{E5E0B19D-CC89-41EB-AE6E-9331395C48C5}"/>
              </a:ext>
            </a:extLst>
          </p:cNvPr>
          <p:cNvSpPr>
            <a:spLocks noGrp="1"/>
          </p:cNvSpPr>
          <p:nvPr>
            <p:ph type="body" sz="quarter" idx="29" hasCustomPrompt="1"/>
          </p:nvPr>
        </p:nvSpPr>
        <p:spPr>
          <a:xfrm>
            <a:off x="2590800" y="2724438"/>
            <a:ext cx="1828800" cy="658512"/>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5" name="Text Placeholder 8">
            <a:extLst>
              <a:ext uri="{FF2B5EF4-FFF2-40B4-BE49-F238E27FC236}">
                <a16:creationId xmlns:a16="http://schemas.microsoft.com/office/drawing/2014/main" id="{DAADCC5F-5518-47FC-A32B-D1288FE641C3}"/>
              </a:ext>
            </a:extLst>
          </p:cNvPr>
          <p:cNvSpPr>
            <a:spLocks noGrp="1"/>
          </p:cNvSpPr>
          <p:nvPr>
            <p:ph type="body" sz="quarter" idx="32" hasCustomPrompt="1"/>
          </p:nvPr>
        </p:nvSpPr>
        <p:spPr>
          <a:xfrm>
            <a:off x="4724400" y="2733259"/>
            <a:ext cx="1828800" cy="658513"/>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38" name="Text Placeholder 8">
            <a:extLst>
              <a:ext uri="{FF2B5EF4-FFF2-40B4-BE49-F238E27FC236}">
                <a16:creationId xmlns:a16="http://schemas.microsoft.com/office/drawing/2014/main" id="{4F3FB964-9D81-4430-863F-F71D5FAE33F4}"/>
              </a:ext>
            </a:extLst>
          </p:cNvPr>
          <p:cNvSpPr>
            <a:spLocks noGrp="1"/>
          </p:cNvSpPr>
          <p:nvPr>
            <p:ph type="body" sz="quarter" idx="35" hasCustomPrompt="1"/>
          </p:nvPr>
        </p:nvSpPr>
        <p:spPr>
          <a:xfrm>
            <a:off x="6858000" y="2733259"/>
            <a:ext cx="1828800" cy="658514"/>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cxnSp>
        <p:nvCxnSpPr>
          <p:cNvPr id="4" name="Straight Connector 3">
            <a:extLst>
              <a:ext uri="{FF2B5EF4-FFF2-40B4-BE49-F238E27FC236}">
                <a16:creationId xmlns:a16="http://schemas.microsoft.com/office/drawing/2014/main" id="{4DE79535-A91B-4070-A734-725A1F707A10}"/>
              </a:ext>
            </a:extLst>
          </p:cNvPr>
          <p:cNvCxnSpPr/>
          <p:nvPr userDrawn="1"/>
        </p:nvCxnSpPr>
        <p:spPr>
          <a:xfrm>
            <a:off x="6858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1E24AC71-22FE-44C1-89C5-E6D5E9D01B13}"/>
              </a:ext>
            </a:extLst>
          </p:cNvPr>
          <p:cNvCxnSpPr/>
          <p:nvPr userDrawn="1"/>
        </p:nvCxnSpPr>
        <p:spPr>
          <a:xfrm>
            <a:off x="28194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DD6140B4-C92C-45D9-8514-DA53B3266DB2}"/>
              </a:ext>
            </a:extLst>
          </p:cNvPr>
          <p:cNvCxnSpPr/>
          <p:nvPr userDrawn="1"/>
        </p:nvCxnSpPr>
        <p:spPr>
          <a:xfrm>
            <a:off x="49530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02236CA-E262-4F97-AE4B-60E9F59CAA8F}"/>
              </a:ext>
            </a:extLst>
          </p:cNvPr>
          <p:cNvCxnSpPr/>
          <p:nvPr userDrawn="1"/>
        </p:nvCxnSpPr>
        <p:spPr>
          <a:xfrm>
            <a:off x="7086600" y="2590800"/>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5" name="Picture Placeholder 11">
            <a:extLst>
              <a:ext uri="{FF2B5EF4-FFF2-40B4-BE49-F238E27FC236}">
                <a16:creationId xmlns:a16="http://schemas.microsoft.com/office/drawing/2014/main" id="{56246974-0A6D-47DC-846E-152D86B0AC70}"/>
              </a:ext>
            </a:extLst>
          </p:cNvPr>
          <p:cNvSpPr>
            <a:spLocks noGrp="1"/>
          </p:cNvSpPr>
          <p:nvPr>
            <p:ph type="pic" sz="quarter" idx="36" hasCustomPrompt="1"/>
          </p:nvPr>
        </p:nvSpPr>
        <p:spPr>
          <a:xfrm>
            <a:off x="4953000" y="3712464"/>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6" name="Picture Placeholder 11">
            <a:extLst>
              <a:ext uri="{FF2B5EF4-FFF2-40B4-BE49-F238E27FC236}">
                <a16:creationId xmlns:a16="http://schemas.microsoft.com/office/drawing/2014/main" id="{368B5D62-BCA2-48F8-98AC-80ABB82263EB}"/>
              </a:ext>
            </a:extLst>
          </p:cNvPr>
          <p:cNvSpPr>
            <a:spLocks noGrp="1"/>
          </p:cNvSpPr>
          <p:nvPr>
            <p:ph type="pic" sz="quarter" idx="37" hasCustomPrompt="1"/>
          </p:nvPr>
        </p:nvSpPr>
        <p:spPr>
          <a:xfrm>
            <a:off x="2819400" y="3712464"/>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8" name="Picture Placeholder 11">
            <a:extLst>
              <a:ext uri="{FF2B5EF4-FFF2-40B4-BE49-F238E27FC236}">
                <a16:creationId xmlns:a16="http://schemas.microsoft.com/office/drawing/2014/main" id="{67B4FB06-26D3-4680-837D-51E631F8DE8B}"/>
              </a:ext>
            </a:extLst>
          </p:cNvPr>
          <p:cNvSpPr>
            <a:spLocks noGrp="1"/>
          </p:cNvSpPr>
          <p:nvPr>
            <p:ph type="pic" sz="quarter" idx="38" hasCustomPrompt="1"/>
          </p:nvPr>
        </p:nvSpPr>
        <p:spPr>
          <a:xfrm>
            <a:off x="685800" y="3712464"/>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29" name="Text Placeholder 8">
            <a:extLst>
              <a:ext uri="{FF2B5EF4-FFF2-40B4-BE49-F238E27FC236}">
                <a16:creationId xmlns:a16="http://schemas.microsoft.com/office/drawing/2014/main" id="{156E4B9A-A0DF-4B68-A275-ABEDE0B68870}"/>
              </a:ext>
            </a:extLst>
          </p:cNvPr>
          <p:cNvSpPr>
            <a:spLocks noGrp="1"/>
          </p:cNvSpPr>
          <p:nvPr>
            <p:ph type="body" sz="quarter" idx="39" hasCustomPrompt="1"/>
          </p:nvPr>
        </p:nvSpPr>
        <p:spPr>
          <a:xfrm>
            <a:off x="457200" y="5217702"/>
            <a:ext cx="1828800" cy="658511"/>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44" name="Picture Placeholder 11">
            <a:extLst>
              <a:ext uri="{FF2B5EF4-FFF2-40B4-BE49-F238E27FC236}">
                <a16:creationId xmlns:a16="http://schemas.microsoft.com/office/drawing/2014/main" id="{463355AE-6ECA-45AC-A551-D3D4AC5A0490}"/>
              </a:ext>
            </a:extLst>
          </p:cNvPr>
          <p:cNvSpPr>
            <a:spLocks noGrp="1"/>
          </p:cNvSpPr>
          <p:nvPr>
            <p:ph type="pic" sz="quarter" idx="40" hasCustomPrompt="1"/>
          </p:nvPr>
        </p:nvSpPr>
        <p:spPr>
          <a:xfrm>
            <a:off x="7086600" y="3712464"/>
            <a:ext cx="1371600" cy="1371600"/>
          </a:xfrm>
          <a:ln w="6350">
            <a:noFill/>
          </a:ln>
        </p:spPr>
        <p:txBody>
          <a:bodyPr/>
          <a:lstStyle>
            <a:lvl1pPr marL="0" indent="0">
              <a:buNone/>
              <a:defRPr sz="2000">
                <a:solidFill>
                  <a:schemeClr val="tx1">
                    <a:lumMod val="75000"/>
                    <a:lumOff val="25000"/>
                  </a:schemeClr>
                </a:solidFill>
              </a:defRPr>
            </a:lvl1pPr>
          </a:lstStyle>
          <a:p>
            <a:pPr lvl="0"/>
            <a:r>
              <a:rPr lang="en-US" noProof="0"/>
              <a:t>Click icon to add lawyer photo</a:t>
            </a:r>
          </a:p>
        </p:txBody>
      </p:sp>
      <p:sp>
        <p:nvSpPr>
          <p:cNvPr id="45" name="Text Placeholder 8">
            <a:extLst>
              <a:ext uri="{FF2B5EF4-FFF2-40B4-BE49-F238E27FC236}">
                <a16:creationId xmlns:a16="http://schemas.microsoft.com/office/drawing/2014/main" id="{99A2E2B6-84B8-4186-9893-9F4D7C1667A3}"/>
              </a:ext>
            </a:extLst>
          </p:cNvPr>
          <p:cNvSpPr>
            <a:spLocks noGrp="1"/>
          </p:cNvSpPr>
          <p:nvPr>
            <p:ph type="body" sz="quarter" idx="41" hasCustomPrompt="1"/>
          </p:nvPr>
        </p:nvSpPr>
        <p:spPr>
          <a:xfrm>
            <a:off x="2590800" y="5217702"/>
            <a:ext cx="1828800" cy="658512"/>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46" name="Text Placeholder 8">
            <a:extLst>
              <a:ext uri="{FF2B5EF4-FFF2-40B4-BE49-F238E27FC236}">
                <a16:creationId xmlns:a16="http://schemas.microsoft.com/office/drawing/2014/main" id="{8650B2AF-4756-4B65-BB1A-33BAA73FDCCE}"/>
              </a:ext>
            </a:extLst>
          </p:cNvPr>
          <p:cNvSpPr>
            <a:spLocks noGrp="1"/>
          </p:cNvSpPr>
          <p:nvPr>
            <p:ph type="body" sz="quarter" idx="42" hasCustomPrompt="1"/>
          </p:nvPr>
        </p:nvSpPr>
        <p:spPr>
          <a:xfrm>
            <a:off x="4724400" y="5226523"/>
            <a:ext cx="1828800" cy="658513"/>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sp>
        <p:nvSpPr>
          <p:cNvPr id="47" name="Text Placeholder 8">
            <a:extLst>
              <a:ext uri="{FF2B5EF4-FFF2-40B4-BE49-F238E27FC236}">
                <a16:creationId xmlns:a16="http://schemas.microsoft.com/office/drawing/2014/main" id="{29C60C53-0143-4FE3-A52A-DDC6493C22D1}"/>
              </a:ext>
            </a:extLst>
          </p:cNvPr>
          <p:cNvSpPr>
            <a:spLocks noGrp="1"/>
          </p:cNvSpPr>
          <p:nvPr>
            <p:ph type="body" sz="quarter" idx="43" hasCustomPrompt="1"/>
          </p:nvPr>
        </p:nvSpPr>
        <p:spPr>
          <a:xfrm>
            <a:off x="6858000" y="5226523"/>
            <a:ext cx="1828800" cy="658514"/>
          </a:xfrm>
          <a:noFill/>
        </p:spPr>
        <p:txBody>
          <a:bodyPr anchor="t">
            <a:noAutofit/>
          </a:bodyPr>
          <a:lstStyle>
            <a:lvl1pPr marL="0" indent="0">
              <a:buNone/>
              <a:defRPr sz="16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name and title</a:t>
            </a:r>
          </a:p>
        </p:txBody>
      </p:sp>
      <p:cxnSp>
        <p:nvCxnSpPr>
          <p:cNvPr id="48" name="Straight Connector 47">
            <a:extLst>
              <a:ext uri="{FF2B5EF4-FFF2-40B4-BE49-F238E27FC236}">
                <a16:creationId xmlns:a16="http://schemas.microsoft.com/office/drawing/2014/main" id="{95E62F19-863C-438C-A5FF-BF5E3446746C}"/>
              </a:ext>
            </a:extLst>
          </p:cNvPr>
          <p:cNvCxnSpPr/>
          <p:nvPr userDrawn="1"/>
        </p:nvCxnSpPr>
        <p:spPr>
          <a:xfrm>
            <a:off x="685800" y="5084064"/>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B978546A-FD0C-45D5-8656-0F4581AAC9C2}"/>
              </a:ext>
            </a:extLst>
          </p:cNvPr>
          <p:cNvCxnSpPr/>
          <p:nvPr userDrawn="1"/>
        </p:nvCxnSpPr>
        <p:spPr>
          <a:xfrm>
            <a:off x="2819400" y="5084064"/>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BB95086B-3FB9-474E-810D-2E15341A6226}"/>
              </a:ext>
            </a:extLst>
          </p:cNvPr>
          <p:cNvCxnSpPr/>
          <p:nvPr userDrawn="1"/>
        </p:nvCxnSpPr>
        <p:spPr>
          <a:xfrm>
            <a:off x="4953000" y="5084064"/>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247D9C11-7984-4ECE-87EA-CC7C713F9EE0}"/>
              </a:ext>
            </a:extLst>
          </p:cNvPr>
          <p:cNvCxnSpPr/>
          <p:nvPr userDrawn="1"/>
        </p:nvCxnSpPr>
        <p:spPr>
          <a:xfrm>
            <a:off x="7086600" y="5084064"/>
            <a:ext cx="1371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E469B95A-B9CC-4E58-A5C0-CF30C8BFBC1E}"/>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93579811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ny Name Tombstones">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 or section/practice name</a:t>
            </a:r>
          </a:p>
        </p:txBody>
      </p:sp>
      <p:sp>
        <p:nvSpPr>
          <p:cNvPr id="8" name="Text Placeholder 7"/>
          <p:cNvSpPr>
            <a:spLocks noGrp="1"/>
          </p:cNvSpPr>
          <p:nvPr>
            <p:ph type="body" sz="quarter" idx="13" hasCustomPrompt="1"/>
          </p:nvPr>
        </p:nvSpPr>
        <p:spPr>
          <a:xfrm>
            <a:off x="457200" y="1221509"/>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9" name="Text Placeholder 7"/>
          <p:cNvSpPr>
            <a:spLocks noGrp="1"/>
          </p:cNvSpPr>
          <p:nvPr>
            <p:ph type="body" sz="quarter" idx="14" hasCustomPrompt="1"/>
          </p:nvPr>
        </p:nvSpPr>
        <p:spPr>
          <a:xfrm>
            <a:off x="3291840" y="1221509"/>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10" name="Text Placeholder 7"/>
          <p:cNvSpPr>
            <a:spLocks noGrp="1"/>
          </p:cNvSpPr>
          <p:nvPr>
            <p:ph type="body" sz="quarter" idx="15" hasCustomPrompt="1"/>
          </p:nvPr>
        </p:nvSpPr>
        <p:spPr>
          <a:xfrm>
            <a:off x="6126480" y="1221509"/>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15" name="Text Placeholder 14"/>
          <p:cNvSpPr>
            <a:spLocks noGrp="1"/>
          </p:cNvSpPr>
          <p:nvPr>
            <p:ph type="body" sz="quarter" idx="19" hasCustomPrompt="1"/>
          </p:nvPr>
        </p:nvSpPr>
        <p:spPr>
          <a:xfrm>
            <a:off x="45720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16" name="Text Placeholder 14"/>
          <p:cNvSpPr>
            <a:spLocks noGrp="1"/>
          </p:cNvSpPr>
          <p:nvPr>
            <p:ph type="body" sz="quarter" idx="20" hasCustomPrompt="1"/>
          </p:nvPr>
        </p:nvSpPr>
        <p:spPr>
          <a:xfrm>
            <a:off x="329184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17" name="Text Placeholder 14"/>
          <p:cNvSpPr>
            <a:spLocks noGrp="1"/>
          </p:cNvSpPr>
          <p:nvPr>
            <p:ph type="body" sz="quarter" idx="21" hasCustomPrompt="1"/>
          </p:nvPr>
        </p:nvSpPr>
        <p:spPr>
          <a:xfrm>
            <a:off x="612648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18" name="Text Placeholder 7"/>
          <p:cNvSpPr>
            <a:spLocks noGrp="1"/>
          </p:cNvSpPr>
          <p:nvPr>
            <p:ph type="body" sz="quarter" idx="22" hasCustomPrompt="1"/>
          </p:nvPr>
        </p:nvSpPr>
        <p:spPr>
          <a:xfrm>
            <a:off x="457200" y="3626114"/>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19" name="Text Placeholder 7"/>
          <p:cNvSpPr>
            <a:spLocks noGrp="1"/>
          </p:cNvSpPr>
          <p:nvPr>
            <p:ph type="body" sz="quarter" idx="23" hasCustomPrompt="1"/>
          </p:nvPr>
        </p:nvSpPr>
        <p:spPr>
          <a:xfrm>
            <a:off x="3291840" y="3626114"/>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20" name="Text Placeholder 7"/>
          <p:cNvSpPr>
            <a:spLocks noGrp="1"/>
          </p:cNvSpPr>
          <p:nvPr>
            <p:ph type="body" sz="quarter" idx="24" hasCustomPrompt="1"/>
          </p:nvPr>
        </p:nvSpPr>
        <p:spPr>
          <a:xfrm>
            <a:off x="6126480" y="3626114"/>
            <a:ext cx="2560320" cy="685800"/>
          </a:xfrm>
        </p:spPr>
        <p:txBody>
          <a:bodyPr anchor="b">
            <a:normAutofit/>
          </a:bodyPr>
          <a:lstStyle>
            <a:lvl1pPr marL="0" indent="0" algn="ctr">
              <a:buNone/>
              <a:defRPr sz="20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a:solidFill>
                  <a:srgbClr val="37A09C"/>
                </a:solidFill>
                <a:latin typeface="Corbel" panose="020b0503020204020204" pitchFamily="34" charset="0"/>
              </a:defRPr>
            </a:lvl2pPr>
            <a:lvl3pPr marL="914400" indent="0">
              <a:buNone/>
              <a:defRPr>
                <a:solidFill>
                  <a:srgbClr val="37A09C"/>
                </a:solidFill>
                <a:latin typeface="Corbel" panose="020b0503020204020204" pitchFamily="34" charset="0"/>
              </a:defRPr>
            </a:lvl3pPr>
            <a:lvl4pPr marL="1371600" indent="0">
              <a:buNone/>
              <a:defRPr>
                <a:solidFill>
                  <a:srgbClr val="37A09C"/>
                </a:solidFill>
                <a:latin typeface="Corbel" panose="020b0503020204020204" pitchFamily="34" charset="0"/>
              </a:defRPr>
            </a:lvl4pPr>
            <a:lvl5pPr marL="1828800" indent="0">
              <a:buNone/>
              <a:defRPr>
                <a:solidFill>
                  <a:srgbClr val="37A09C"/>
                </a:solidFill>
                <a:latin typeface="Corbel" panose="020b0503020204020204" pitchFamily="34" charset="0"/>
              </a:defRPr>
            </a:lvl5pPr>
          </a:lstStyle>
          <a:p>
            <a:pPr lvl="0"/>
            <a:r>
              <a:rPr lang="en-US"/>
              <a:t>Click to add client name</a:t>
            </a:r>
          </a:p>
        </p:txBody>
      </p:sp>
      <p:sp>
        <p:nvSpPr>
          <p:cNvPr id="21" name="Text Placeholder 14"/>
          <p:cNvSpPr>
            <a:spLocks noGrp="1"/>
          </p:cNvSpPr>
          <p:nvPr>
            <p:ph type="body" sz="quarter" idx="25" hasCustomPrompt="1"/>
          </p:nvPr>
        </p:nvSpPr>
        <p:spPr>
          <a:xfrm>
            <a:off x="45720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22" name="Text Placeholder 14"/>
          <p:cNvSpPr>
            <a:spLocks noGrp="1"/>
          </p:cNvSpPr>
          <p:nvPr>
            <p:ph type="body" sz="quarter" idx="26" hasCustomPrompt="1"/>
          </p:nvPr>
        </p:nvSpPr>
        <p:spPr>
          <a:xfrm>
            <a:off x="329184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23" name="Text Placeholder 14"/>
          <p:cNvSpPr>
            <a:spLocks noGrp="1"/>
          </p:cNvSpPr>
          <p:nvPr>
            <p:ph type="body" sz="quarter" idx="27" hasCustomPrompt="1"/>
          </p:nvPr>
        </p:nvSpPr>
        <p:spPr>
          <a:xfrm>
            <a:off x="612648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27" name="TextBox 26">
            <a:extLst>
              <a:ext uri="{FF2B5EF4-FFF2-40B4-BE49-F238E27FC236}">
                <a16:creationId xmlns:a16="http://schemas.microsoft.com/office/drawing/2014/main" id="{6CBCBD09-81CC-449D-B533-F12CDEEEA5C9}"/>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8" name="Text Placeholder 8">
            <a:extLst>
              <a:ext uri="{FF2B5EF4-FFF2-40B4-BE49-F238E27FC236}">
                <a16:creationId xmlns:a16="http://schemas.microsoft.com/office/drawing/2014/main" id="{DF768173-D802-46E7-ABC6-E917C5F92325}"/>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5" name="TextBox 24">
            <a:extLst>
              <a:ext uri="{FF2B5EF4-FFF2-40B4-BE49-F238E27FC236}">
                <a16:creationId xmlns:a16="http://schemas.microsoft.com/office/drawing/2014/main" id="{7A4B555C-5160-4D25-8C2E-37E78227132A}"/>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6804621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OC - Red - 4">
    <p:spTree>
      <p:nvGrpSpPr>
        <p:cNvPr id="1" name=""/>
        <p:cNvGrpSpPr/>
        <p:nvPr/>
      </p:nvGrpSpPr>
      <p:grpSpPr>
        <a:xfrm>
          <a:off x="0" y="0"/>
          <a:ext cx="0" cy="0"/>
        </a:xfrm>
      </p:grpSpPr>
      <p:sp>
        <p:nvSpPr>
          <p:cNvPr id="3" name="TextBox 2">
            <a:extLst>
              <a:ext uri="{FF2B5EF4-FFF2-40B4-BE49-F238E27FC236}">
                <a16:creationId xmlns:a16="http://schemas.microsoft.com/office/drawing/2014/main" id="{80FEA431-1612-4A60-B127-8D3EBD8AF856}"/>
              </a:ext>
            </a:extLst>
          </p:cNvPr>
          <p:cNvSpPr txBox="1"/>
          <p:nvPr userDrawn="1"/>
        </p:nvSpPr>
        <p:spPr>
          <a:xfrm>
            <a:off x="457200" y="304800"/>
            <a:ext cx="8229600" cy="566928"/>
          </a:xfrm>
          <a:prstGeom prst="rect">
            <a:avLst/>
          </a:prstGeom>
          <a:noFill/>
        </p:spPr>
        <p:txBody>
          <a:bodyPr wrap="square" rtlCol="0">
            <a:spAutoFit/>
          </a:bodyPr>
          <a:lstStyle/>
          <a:p>
            <a:r>
              <a:rPr lang="en-US" sz="2800" b="1">
                <a:solidFill>
                  <a:schemeClr val="accent1"/>
                </a:solidFill>
                <a:latin typeface="+mn-lt"/>
              </a:rPr>
              <a:t>Table of Contents</a:t>
            </a:r>
          </a:p>
        </p:txBody>
      </p:sp>
      <p:sp>
        <p:nvSpPr>
          <p:cNvPr id="8" name="Text Placeholder 7"/>
          <p:cNvSpPr>
            <a:spLocks noGrp="1"/>
          </p:cNvSpPr>
          <p:nvPr>
            <p:ph type="body" sz="quarter" idx="13" hasCustomPrompt="1"/>
          </p:nvPr>
        </p:nvSpPr>
        <p:spPr>
          <a:xfrm>
            <a:off x="1524000" y="15240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9" name="Text Placeholder 7"/>
          <p:cNvSpPr>
            <a:spLocks noGrp="1"/>
          </p:cNvSpPr>
          <p:nvPr>
            <p:ph type="body" sz="quarter" idx="14" hasCustomPrompt="1"/>
          </p:nvPr>
        </p:nvSpPr>
        <p:spPr>
          <a:xfrm>
            <a:off x="1524000" y="28194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0" name="Text Placeholder 7"/>
          <p:cNvSpPr>
            <a:spLocks noGrp="1"/>
          </p:cNvSpPr>
          <p:nvPr>
            <p:ph type="body" sz="quarter" idx="15" hasCustomPrompt="1"/>
          </p:nvPr>
        </p:nvSpPr>
        <p:spPr>
          <a:xfrm>
            <a:off x="1524000" y="4116709"/>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1" name="Text Placeholder 7"/>
          <p:cNvSpPr>
            <a:spLocks noGrp="1"/>
          </p:cNvSpPr>
          <p:nvPr>
            <p:ph type="body" sz="quarter" idx="16" hasCustomPrompt="1"/>
          </p:nvPr>
        </p:nvSpPr>
        <p:spPr>
          <a:xfrm>
            <a:off x="1524000" y="1219200"/>
            <a:ext cx="7162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2" name="Text Placeholder 7"/>
          <p:cNvSpPr>
            <a:spLocks noGrp="1"/>
          </p:cNvSpPr>
          <p:nvPr>
            <p:ph type="body" sz="quarter" idx="17" hasCustomPrompt="1"/>
          </p:nvPr>
        </p:nvSpPr>
        <p:spPr>
          <a:xfrm>
            <a:off x="1524000" y="2514600"/>
            <a:ext cx="7162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3" name="Text Placeholder 7"/>
          <p:cNvSpPr>
            <a:spLocks noGrp="1"/>
          </p:cNvSpPr>
          <p:nvPr>
            <p:ph type="body" sz="quarter" idx="18" hasCustomPrompt="1"/>
          </p:nvPr>
        </p:nvSpPr>
        <p:spPr>
          <a:xfrm>
            <a:off x="1524000" y="3811909"/>
            <a:ext cx="7162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6" name="Text Placeholder 7"/>
          <p:cNvSpPr>
            <a:spLocks noGrp="1"/>
          </p:cNvSpPr>
          <p:nvPr>
            <p:ph type="body" sz="quarter" idx="21" hasCustomPrompt="1"/>
          </p:nvPr>
        </p:nvSpPr>
        <p:spPr>
          <a:xfrm>
            <a:off x="457200" y="12192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457200" y="25146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457200" y="38100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03</a:t>
            </a:r>
          </a:p>
        </p:txBody>
      </p:sp>
      <p:sp>
        <p:nvSpPr>
          <p:cNvPr id="15" name="Text Placeholder 7">
            <a:extLst>
              <a:ext uri="{FF2B5EF4-FFF2-40B4-BE49-F238E27FC236}">
                <a16:creationId xmlns:a16="http://schemas.microsoft.com/office/drawing/2014/main" id="{AFFDC21B-0154-4250-A83A-D7CD72A0A2B1}"/>
              </a:ext>
            </a:extLst>
          </p:cNvPr>
          <p:cNvSpPr>
            <a:spLocks noGrp="1"/>
          </p:cNvSpPr>
          <p:nvPr>
            <p:ph type="body" sz="quarter" idx="25" hasCustomPrompt="1"/>
          </p:nvPr>
        </p:nvSpPr>
        <p:spPr>
          <a:xfrm>
            <a:off x="1524000" y="54102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2" name="Text Placeholder 7">
            <a:extLst>
              <a:ext uri="{FF2B5EF4-FFF2-40B4-BE49-F238E27FC236}">
                <a16:creationId xmlns:a16="http://schemas.microsoft.com/office/drawing/2014/main" id="{E27FD2B4-928A-42C1-BD59-B0E04058194B}"/>
              </a:ext>
            </a:extLst>
          </p:cNvPr>
          <p:cNvSpPr>
            <a:spLocks noGrp="1"/>
          </p:cNvSpPr>
          <p:nvPr>
            <p:ph type="body" sz="quarter" idx="26" hasCustomPrompt="1"/>
          </p:nvPr>
        </p:nvSpPr>
        <p:spPr>
          <a:xfrm>
            <a:off x="1524000" y="5105400"/>
            <a:ext cx="7162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3" name="Text Placeholder 7">
            <a:extLst>
              <a:ext uri="{FF2B5EF4-FFF2-40B4-BE49-F238E27FC236}">
                <a16:creationId xmlns:a16="http://schemas.microsoft.com/office/drawing/2014/main" id="{18CCA377-BE20-4351-B45F-977A09EBE3AA}"/>
              </a:ext>
            </a:extLst>
          </p:cNvPr>
          <p:cNvSpPr>
            <a:spLocks noGrp="1"/>
          </p:cNvSpPr>
          <p:nvPr>
            <p:ph type="body" sz="quarter" idx="27" hasCustomPrompt="1"/>
          </p:nvPr>
        </p:nvSpPr>
        <p:spPr>
          <a:xfrm>
            <a:off x="457200" y="51054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04</a:t>
            </a:r>
          </a:p>
        </p:txBody>
      </p:sp>
      <p:sp>
        <p:nvSpPr>
          <p:cNvPr id="20" name="TextBox 19">
            <a:extLst>
              <a:ext uri="{FF2B5EF4-FFF2-40B4-BE49-F238E27FC236}">
                <a16:creationId xmlns:a16="http://schemas.microsoft.com/office/drawing/2014/main" id="{AA1AD245-0C4B-4B6D-AD7F-BA2DC9D033D2}"/>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1" name="Text Placeholder 8">
            <a:extLst>
              <a:ext uri="{FF2B5EF4-FFF2-40B4-BE49-F238E27FC236}">
                <a16:creationId xmlns:a16="http://schemas.microsoft.com/office/drawing/2014/main" id="{5846FBB4-4AAB-46AB-AE40-EC21CBBF653A}"/>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9" name="TextBox 18">
            <a:extLst>
              <a:ext uri="{FF2B5EF4-FFF2-40B4-BE49-F238E27FC236}">
                <a16:creationId xmlns:a16="http://schemas.microsoft.com/office/drawing/2014/main" id="{34EA65F0-47B8-4411-BF7D-9364E28DCDCF}"/>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44832533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ogo Tombstones">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A881CF6D-5AE5-4161-BB8E-3919E0308736}"/>
              </a:ext>
            </a:extLst>
          </p:cNvPr>
          <p:cNvSpPr>
            <a:spLocks noGrp="1"/>
          </p:cNvSpPr>
          <p:nvPr>
            <p:ph type="pic" sz="quarter" idx="29" hasCustomPrompt="1"/>
          </p:nvPr>
        </p:nvSpPr>
        <p:spPr>
          <a:xfrm>
            <a:off x="456882" y="1229129"/>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2" name="Title 1"/>
          <p:cNvSpPr>
            <a:spLocks noGrp="1"/>
          </p:cNvSpPr>
          <p:nvPr>
            <p:ph type="title" hasCustomPrompt="1"/>
          </p:nvPr>
        </p:nvSpPr>
        <p:spPr/>
        <p:txBody>
          <a:bodyPr/>
          <a:lstStyle>
            <a:lvl1pPr>
              <a:defRPr/>
            </a:lvl1pPr>
          </a:lstStyle>
          <a:p>
            <a:r>
              <a:rPr lang="en-US"/>
              <a:t>Click to add slide title or section/practice name</a:t>
            </a:r>
          </a:p>
        </p:txBody>
      </p:sp>
      <p:sp>
        <p:nvSpPr>
          <p:cNvPr id="27" name="TextBox 26">
            <a:extLst>
              <a:ext uri="{FF2B5EF4-FFF2-40B4-BE49-F238E27FC236}">
                <a16:creationId xmlns:a16="http://schemas.microsoft.com/office/drawing/2014/main" id="{6CBCBD09-81CC-449D-B533-F12CDEEEA5C9}"/>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8" name="Text Placeholder 8">
            <a:extLst>
              <a:ext uri="{FF2B5EF4-FFF2-40B4-BE49-F238E27FC236}">
                <a16:creationId xmlns:a16="http://schemas.microsoft.com/office/drawing/2014/main" id="{DF768173-D802-46E7-ABC6-E917C5F92325}"/>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4" name="Picture Placeholder 3">
            <a:extLst>
              <a:ext uri="{FF2B5EF4-FFF2-40B4-BE49-F238E27FC236}">
                <a16:creationId xmlns:a16="http://schemas.microsoft.com/office/drawing/2014/main" id="{DAFB2690-BCE8-4282-91B6-92B323C70255}"/>
              </a:ext>
            </a:extLst>
          </p:cNvPr>
          <p:cNvSpPr>
            <a:spLocks noGrp="1"/>
          </p:cNvSpPr>
          <p:nvPr>
            <p:ph type="pic" sz="quarter" idx="30" hasCustomPrompt="1"/>
          </p:nvPr>
        </p:nvSpPr>
        <p:spPr>
          <a:xfrm>
            <a:off x="3291522" y="1229129"/>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25" name="Picture Placeholder 3">
            <a:extLst>
              <a:ext uri="{FF2B5EF4-FFF2-40B4-BE49-F238E27FC236}">
                <a16:creationId xmlns:a16="http://schemas.microsoft.com/office/drawing/2014/main" id="{BF475B3E-C626-4F6C-975B-1842ADFFD4AD}"/>
              </a:ext>
            </a:extLst>
          </p:cNvPr>
          <p:cNvSpPr>
            <a:spLocks noGrp="1"/>
          </p:cNvSpPr>
          <p:nvPr>
            <p:ph type="pic" sz="quarter" idx="31" hasCustomPrompt="1"/>
          </p:nvPr>
        </p:nvSpPr>
        <p:spPr>
          <a:xfrm>
            <a:off x="6126162" y="1229129"/>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29" name="Picture Placeholder 3">
            <a:extLst>
              <a:ext uri="{FF2B5EF4-FFF2-40B4-BE49-F238E27FC236}">
                <a16:creationId xmlns:a16="http://schemas.microsoft.com/office/drawing/2014/main" id="{C9FD789F-899F-4B62-9C5A-66A21E5CCAE1}"/>
              </a:ext>
            </a:extLst>
          </p:cNvPr>
          <p:cNvSpPr>
            <a:spLocks noGrp="1"/>
          </p:cNvSpPr>
          <p:nvPr>
            <p:ph type="pic" sz="quarter" idx="32" hasCustomPrompt="1"/>
          </p:nvPr>
        </p:nvSpPr>
        <p:spPr>
          <a:xfrm>
            <a:off x="456564" y="3639767"/>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30" name="Picture Placeholder 3">
            <a:extLst>
              <a:ext uri="{FF2B5EF4-FFF2-40B4-BE49-F238E27FC236}">
                <a16:creationId xmlns:a16="http://schemas.microsoft.com/office/drawing/2014/main" id="{A2AAC1E8-2FCF-4850-8F58-BF0871E42AE5}"/>
              </a:ext>
            </a:extLst>
          </p:cNvPr>
          <p:cNvSpPr>
            <a:spLocks noGrp="1"/>
          </p:cNvSpPr>
          <p:nvPr>
            <p:ph type="pic" sz="quarter" idx="33" hasCustomPrompt="1"/>
          </p:nvPr>
        </p:nvSpPr>
        <p:spPr>
          <a:xfrm>
            <a:off x="3291522" y="3639767"/>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31" name="Picture Placeholder 3">
            <a:extLst>
              <a:ext uri="{FF2B5EF4-FFF2-40B4-BE49-F238E27FC236}">
                <a16:creationId xmlns:a16="http://schemas.microsoft.com/office/drawing/2014/main" id="{A9A30C30-21C1-4209-8813-E03F49D7FEF5}"/>
              </a:ext>
            </a:extLst>
          </p:cNvPr>
          <p:cNvSpPr>
            <a:spLocks noGrp="1"/>
          </p:cNvSpPr>
          <p:nvPr>
            <p:ph type="pic" sz="quarter" idx="34" hasCustomPrompt="1"/>
          </p:nvPr>
        </p:nvSpPr>
        <p:spPr>
          <a:xfrm>
            <a:off x="6126480" y="3639767"/>
            <a:ext cx="2560638" cy="685800"/>
          </a:xfrm>
        </p:spPr>
        <p:txBody>
          <a:bodyPr/>
          <a:lstStyle>
            <a:lvl1pPr marL="0" indent="0">
              <a:buFontTx/>
              <a:buNone/>
              <a:defRPr>
                <a:solidFill>
                  <a:schemeClr val="accent2"/>
                </a:solidFill>
              </a:defRPr>
            </a:lvl1pPr>
          </a:lstStyle>
          <a:p>
            <a:r>
              <a:rPr lang="en-US"/>
              <a:t>Click icon to add client logo (with permission)</a:t>
            </a:r>
          </a:p>
        </p:txBody>
      </p:sp>
      <p:sp>
        <p:nvSpPr>
          <p:cNvPr id="18" name="Text Placeholder 14">
            <a:extLst>
              <a:ext uri="{FF2B5EF4-FFF2-40B4-BE49-F238E27FC236}">
                <a16:creationId xmlns:a16="http://schemas.microsoft.com/office/drawing/2014/main" id="{8D156560-0B24-4481-8E7D-F7C5A51A2957}"/>
              </a:ext>
            </a:extLst>
          </p:cNvPr>
          <p:cNvSpPr>
            <a:spLocks noGrp="1"/>
          </p:cNvSpPr>
          <p:nvPr>
            <p:ph type="body" sz="quarter" idx="19" hasCustomPrompt="1"/>
          </p:nvPr>
        </p:nvSpPr>
        <p:spPr>
          <a:xfrm>
            <a:off x="45720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19" name="Text Placeholder 14">
            <a:extLst>
              <a:ext uri="{FF2B5EF4-FFF2-40B4-BE49-F238E27FC236}">
                <a16:creationId xmlns:a16="http://schemas.microsoft.com/office/drawing/2014/main" id="{7DCD5AB5-823E-4FF7-B1F4-3AACB27EC0CF}"/>
              </a:ext>
            </a:extLst>
          </p:cNvPr>
          <p:cNvSpPr>
            <a:spLocks noGrp="1"/>
          </p:cNvSpPr>
          <p:nvPr>
            <p:ph type="body" sz="quarter" idx="20" hasCustomPrompt="1"/>
          </p:nvPr>
        </p:nvSpPr>
        <p:spPr>
          <a:xfrm>
            <a:off x="329184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20" name="Text Placeholder 14">
            <a:extLst>
              <a:ext uri="{FF2B5EF4-FFF2-40B4-BE49-F238E27FC236}">
                <a16:creationId xmlns:a16="http://schemas.microsoft.com/office/drawing/2014/main" id="{C3EC922C-5E54-4825-9549-C4672EA44D02}"/>
              </a:ext>
            </a:extLst>
          </p:cNvPr>
          <p:cNvSpPr>
            <a:spLocks noGrp="1"/>
          </p:cNvSpPr>
          <p:nvPr>
            <p:ph type="body" sz="quarter" idx="21" hasCustomPrompt="1"/>
          </p:nvPr>
        </p:nvSpPr>
        <p:spPr>
          <a:xfrm>
            <a:off x="6126480" y="1922549"/>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32" name="Text Placeholder 14">
            <a:extLst>
              <a:ext uri="{FF2B5EF4-FFF2-40B4-BE49-F238E27FC236}">
                <a16:creationId xmlns:a16="http://schemas.microsoft.com/office/drawing/2014/main" id="{415BCC37-9045-4148-B54C-55E8214ADFE8}"/>
              </a:ext>
            </a:extLst>
          </p:cNvPr>
          <p:cNvSpPr>
            <a:spLocks noGrp="1"/>
          </p:cNvSpPr>
          <p:nvPr>
            <p:ph type="body" sz="quarter" idx="25" hasCustomPrompt="1"/>
          </p:nvPr>
        </p:nvSpPr>
        <p:spPr>
          <a:xfrm>
            <a:off x="45720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33" name="Text Placeholder 14">
            <a:extLst>
              <a:ext uri="{FF2B5EF4-FFF2-40B4-BE49-F238E27FC236}">
                <a16:creationId xmlns:a16="http://schemas.microsoft.com/office/drawing/2014/main" id="{F266E9A6-AB56-481E-A1B6-B885ECAF65BC}"/>
              </a:ext>
            </a:extLst>
          </p:cNvPr>
          <p:cNvSpPr>
            <a:spLocks noGrp="1"/>
          </p:cNvSpPr>
          <p:nvPr>
            <p:ph type="body" sz="quarter" idx="26" hasCustomPrompt="1"/>
          </p:nvPr>
        </p:nvSpPr>
        <p:spPr>
          <a:xfrm>
            <a:off x="329184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34" name="Text Placeholder 14">
            <a:extLst>
              <a:ext uri="{FF2B5EF4-FFF2-40B4-BE49-F238E27FC236}">
                <a16:creationId xmlns:a16="http://schemas.microsoft.com/office/drawing/2014/main" id="{851BDE98-B906-4F04-B92B-B78410074ACC}"/>
              </a:ext>
            </a:extLst>
          </p:cNvPr>
          <p:cNvSpPr>
            <a:spLocks noGrp="1"/>
          </p:cNvSpPr>
          <p:nvPr>
            <p:ph type="body" sz="quarter" idx="27" hasCustomPrompt="1"/>
          </p:nvPr>
        </p:nvSpPr>
        <p:spPr>
          <a:xfrm>
            <a:off x="6126480" y="4327154"/>
            <a:ext cx="2560320" cy="1524000"/>
          </a:xfrm>
          <a:solidFill>
            <a:schemeClr val="bg1">
              <a:lumMod val="95000"/>
            </a:schemeClr>
          </a:solidFill>
        </p:spPr>
        <p:txBody>
          <a:bodyPr>
            <a:normAutofit/>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matter description</a:t>
            </a:r>
          </a:p>
        </p:txBody>
      </p:sp>
      <p:sp>
        <p:nvSpPr>
          <p:cNvPr id="17" name="TextBox 16">
            <a:extLst>
              <a:ext uri="{FF2B5EF4-FFF2-40B4-BE49-F238E27FC236}">
                <a16:creationId xmlns:a16="http://schemas.microsoft.com/office/drawing/2014/main" id="{7E87E09E-1DD9-4669-A143-7427F3823D76}"/>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2723257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Horizontal Logo Tombstones">
    <p:spTree>
      <p:nvGrpSpPr>
        <p:cNvPr id="1" name=""/>
        <p:cNvGrpSpPr/>
        <p:nvPr/>
      </p:nvGrpSpPr>
      <p:grpSpPr>
        <a:xfrm>
          <a:off x="0" y="0"/>
          <a:ext cx="0" cy="0"/>
        </a:xfrm>
      </p:grpSpPr>
      <p:graphicFrame>
        <p:nvGraphicFramePr>
          <p:cNvPr id="6" name="Table 5">
            <a:extLst>
              <a:ext uri="{FF2B5EF4-FFF2-40B4-BE49-F238E27FC236}">
                <a16:creationId xmlns:a16="http://schemas.microsoft.com/office/drawing/2014/main" id="{21952EA8-AD02-4606-BFDB-51679372EB93}"/>
              </a:ext>
            </a:extLst>
          </p:cNvPr>
          <p:cNvGraphicFramePr>
            <a:graphicFrameLocks noGrp="1"/>
          </p:cNvGraphicFramePr>
          <p:nvPr userDrawn="1">
            <p:extLst>
              <p:ext uri="{D42A27DB-BD31-4B8C-83A1-F6EECF244321}">
                <p14:modId xmlns:p14="http://schemas.microsoft.com/office/powerpoint/2010/main" val="3916151821"/>
              </p:ext>
            </p:extLst>
          </p:nvPr>
        </p:nvGraphicFramePr>
        <p:xfrm>
          <a:off x="457200" y="1219200"/>
          <a:ext cx="8229600" cy="4953000"/>
        </p:xfrm>
        <a:graphic>
          <a:graphicData uri="http://schemas.openxmlformats.org/drawingml/2006/table">
            <a:tbl>
              <a:tblPr firstRow="1" bandRow="1">
                <a:tableStyleId>{F2DE63D5-997A-4646-A377-4702673A728D}</a:tableStyleId>
              </a:tblPr>
              <a:tblGrid>
                <a:gridCol w="2743200">
                  <a:extLst>
                    <a:ext uri="{9D8B030D-6E8A-4147-A177-3AD203B41FA5}">
                      <a16:colId xmlns:a16="http://schemas.microsoft.com/office/drawing/2014/main" val="143963051"/>
                    </a:ext>
                  </a:extLst>
                </a:gridCol>
                <a:gridCol w="228600">
                  <a:extLst>
                    <a:ext uri="{9D8B030D-6E8A-4147-A177-3AD203B41FA5}">
                      <a16:colId xmlns:a16="http://schemas.microsoft.com/office/drawing/2014/main" val="1102564617"/>
                    </a:ext>
                  </a:extLst>
                </a:gridCol>
                <a:gridCol w="5257800">
                  <a:extLst>
                    <a:ext uri="{9D8B030D-6E8A-4147-A177-3AD203B41FA5}">
                      <a16:colId xmlns:a16="http://schemas.microsoft.com/office/drawing/2014/main" val="1635914192"/>
                    </a:ext>
                  </a:extLst>
                </a:gridCol>
              </a:tblGrid>
              <a:tr h="16510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9032666"/>
                  </a:ext>
                </a:extLst>
              </a:tr>
              <a:tr h="16510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4730709"/>
                  </a:ext>
                </a:extLst>
              </a:tr>
              <a:tr h="16510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334641"/>
                  </a:ext>
                </a:extLst>
              </a:tr>
            </a:tbl>
          </a:graphicData>
        </a:graphic>
      </p:graphicFrame>
      <p:sp>
        <p:nvSpPr>
          <p:cNvPr id="2" name="Title 1">
            <a:extLst>
              <a:ext uri="{FF2B5EF4-FFF2-40B4-BE49-F238E27FC236}">
                <a16:creationId xmlns:a16="http://schemas.microsoft.com/office/drawing/2014/main" id="{C7239937-DD43-46EA-975C-8A2841EAECEF}"/>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CBFD0881-6D86-4142-AFFC-D03A7B67059C}"/>
              </a:ext>
            </a:extLst>
          </p:cNvPr>
          <p:cNvSpPr>
            <a:spLocks noGrp="1"/>
          </p:cNvSpPr>
          <p:nvPr>
            <p:ph type="body" sz="quarter" idx="11" hasCustomPrompt="1"/>
          </p:nvPr>
        </p:nvSpPr>
        <p:spPr>
          <a:xfrm>
            <a:off x="3505200" y="1310640"/>
            <a:ext cx="5029200" cy="14478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9" name="Text Placeholder 7">
            <a:extLst>
              <a:ext uri="{FF2B5EF4-FFF2-40B4-BE49-F238E27FC236}">
                <a16:creationId xmlns:a16="http://schemas.microsoft.com/office/drawing/2014/main" id="{6B4A5A09-8E52-471C-8F11-E3486C96ED0D}"/>
              </a:ext>
            </a:extLst>
          </p:cNvPr>
          <p:cNvSpPr>
            <a:spLocks noGrp="1"/>
          </p:cNvSpPr>
          <p:nvPr>
            <p:ph type="body" sz="quarter" idx="12" hasCustomPrompt="1"/>
          </p:nvPr>
        </p:nvSpPr>
        <p:spPr>
          <a:xfrm>
            <a:off x="3505200" y="2987040"/>
            <a:ext cx="5029200" cy="14478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0" name="Text Placeholder 7">
            <a:extLst>
              <a:ext uri="{FF2B5EF4-FFF2-40B4-BE49-F238E27FC236}">
                <a16:creationId xmlns:a16="http://schemas.microsoft.com/office/drawing/2014/main" id="{B5EB784E-E402-45F7-910F-6A67E853CC66}"/>
              </a:ext>
            </a:extLst>
          </p:cNvPr>
          <p:cNvSpPr>
            <a:spLocks noGrp="1"/>
          </p:cNvSpPr>
          <p:nvPr>
            <p:ph type="body" sz="quarter" idx="13" hasCustomPrompt="1"/>
          </p:nvPr>
        </p:nvSpPr>
        <p:spPr>
          <a:xfrm>
            <a:off x="3505200" y="4663440"/>
            <a:ext cx="5029200" cy="14478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2" name="Picture Placeholder 11">
            <a:extLst>
              <a:ext uri="{FF2B5EF4-FFF2-40B4-BE49-F238E27FC236}">
                <a16:creationId xmlns:a16="http://schemas.microsoft.com/office/drawing/2014/main" id="{3BF363CE-6A30-4B55-843D-BD687366D702}"/>
              </a:ext>
            </a:extLst>
          </p:cNvPr>
          <p:cNvSpPr>
            <a:spLocks noGrp="1"/>
          </p:cNvSpPr>
          <p:nvPr>
            <p:ph type="pic" sz="quarter" idx="14" hasCustomPrompt="1"/>
          </p:nvPr>
        </p:nvSpPr>
        <p:spPr>
          <a:xfrm>
            <a:off x="457200" y="1295400"/>
            <a:ext cx="2667000" cy="14478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3" name="Picture Placeholder 11">
            <a:extLst>
              <a:ext uri="{FF2B5EF4-FFF2-40B4-BE49-F238E27FC236}">
                <a16:creationId xmlns:a16="http://schemas.microsoft.com/office/drawing/2014/main" id="{5CE0A7C0-6B53-452C-AC19-78DCE8A9E1EE}"/>
              </a:ext>
            </a:extLst>
          </p:cNvPr>
          <p:cNvSpPr>
            <a:spLocks noGrp="1"/>
          </p:cNvSpPr>
          <p:nvPr>
            <p:ph type="pic" sz="quarter" idx="15" hasCustomPrompt="1"/>
          </p:nvPr>
        </p:nvSpPr>
        <p:spPr>
          <a:xfrm>
            <a:off x="457200" y="2971800"/>
            <a:ext cx="2667000" cy="14478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4" name="Picture Placeholder 11">
            <a:extLst>
              <a:ext uri="{FF2B5EF4-FFF2-40B4-BE49-F238E27FC236}">
                <a16:creationId xmlns:a16="http://schemas.microsoft.com/office/drawing/2014/main" id="{A1855001-836F-4463-ADF7-FBBE2374B6F3}"/>
              </a:ext>
            </a:extLst>
          </p:cNvPr>
          <p:cNvSpPr>
            <a:spLocks noGrp="1"/>
          </p:cNvSpPr>
          <p:nvPr>
            <p:ph type="pic" sz="quarter" idx="16" hasCustomPrompt="1"/>
          </p:nvPr>
        </p:nvSpPr>
        <p:spPr>
          <a:xfrm>
            <a:off x="457200" y="4648200"/>
            <a:ext cx="2667000" cy="14478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1" name="TextBox 10">
            <a:extLst>
              <a:ext uri="{FF2B5EF4-FFF2-40B4-BE49-F238E27FC236}">
                <a16:creationId xmlns:a16="http://schemas.microsoft.com/office/drawing/2014/main" id="{94AB17DD-4DB7-4D17-9051-CA864BEE279A}"/>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
        <p:nvSpPr>
          <p:cNvPr id="15" name="TextBox 14">
            <a:extLst>
              <a:ext uri="{FF2B5EF4-FFF2-40B4-BE49-F238E27FC236}">
                <a16:creationId xmlns:a16="http://schemas.microsoft.com/office/drawing/2014/main" id="{5E98DD4A-9852-4ED3-BB3A-F1DF698F44AD}"/>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6" name="Text Placeholder 8">
            <a:extLst>
              <a:ext uri="{FF2B5EF4-FFF2-40B4-BE49-F238E27FC236}">
                <a16:creationId xmlns:a16="http://schemas.microsoft.com/office/drawing/2014/main" id="{6776937D-4BC2-47C8-91C0-75565C3C172C}"/>
              </a:ext>
            </a:extLst>
          </p:cNvPr>
          <p:cNvSpPr>
            <a:spLocks noGrp="1"/>
          </p:cNvSpPr>
          <p:nvPr>
            <p:ph type="body" sz="quarter" idx="17"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Tree>
    <p:extLst>
      <p:ext uri="{BB962C8B-B14F-4D97-AF65-F5344CB8AC3E}">
        <p14:creationId xmlns:p14="http://schemas.microsoft.com/office/powerpoint/2010/main" val="169262344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ve Horizontal Logo Tombstones">
    <p:spTree>
      <p:nvGrpSpPr>
        <p:cNvPr id="1" name=""/>
        <p:cNvGrpSpPr/>
        <p:nvPr/>
      </p:nvGrpSpPr>
      <p:grpSpPr>
        <a:xfrm>
          <a:off x="0" y="0"/>
          <a:ext cx="0" cy="0"/>
        </a:xfrm>
      </p:grpSpPr>
      <p:graphicFrame>
        <p:nvGraphicFramePr>
          <p:cNvPr id="6" name="Table 5">
            <a:extLst>
              <a:ext uri="{FF2B5EF4-FFF2-40B4-BE49-F238E27FC236}">
                <a16:creationId xmlns:a16="http://schemas.microsoft.com/office/drawing/2014/main" id="{21952EA8-AD02-4606-BFDB-51679372EB93}"/>
              </a:ext>
            </a:extLst>
          </p:cNvPr>
          <p:cNvGraphicFramePr>
            <a:graphicFrameLocks noGrp="1"/>
          </p:cNvGraphicFramePr>
          <p:nvPr userDrawn="1">
            <p:extLst>
              <p:ext uri="{D42A27DB-BD31-4B8C-83A1-F6EECF244321}">
                <p14:modId xmlns:p14="http://schemas.microsoft.com/office/powerpoint/2010/main" val="2242617358"/>
              </p:ext>
            </p:extLst>
          </p:nvPr>
        </p:nvGraphicFramePr>
        <p:xfrm>
          <a:off x="457200" y="1219200"/>
          <a:ext cx="8229600" cy="4953000"/>
        </p:xfrm>
        <a:graphic>
          <a:graphicData uri="http://schemas.openxmlformats.org/drawingml/2006/table">
            <a:tbl>
              <a:tblPr firstRow="1" bandRow="1">
                <a:tableStyleId>{F2DE63D5-997A-4646-A377-4702673A728D}</a:tableStyleId>
              </a:tblPr>
              <a:tblGrid>
                <a:gridCol w="2743200">
                  <a:extLst>
                    <a:ext uri="{9D8B030D-6E8A-4147-A177-3AD203B41FA5}">
                      <a16:colId xmlns:a16="http://schemas.microsoft.com/office/drawing/2014/main" val="143963051"/>
                    </a:ext>
                  </a:extLst>
                </a:gridCol>
                <a:gridCol w="228600">
                  <a:extLst>
                    <a:ext uri="{9D8B030D-6E8A-4147-A177-3AD203B41FA5}">
                      <a16:colId xmlns:a16="http://schemas.microsoft.com/office/drawing/2014/main" val="1102564617"/>
                    </a:ext>
                  </a:extLst>
                </a:gridCol>
                <a:gridCol w="5257800">
                  <a:extLst>
                    <a:ext uri="{9D8B030D-6E8A-4147-A177-3AD203B41FA5}">
                      <a16:colId xmlns:a16="http://schemas.microsoft.com/office/drawing/2014/main" val="1635914192"/>
                    </a:ext>
                  </a:extLst>
                </a:gridCol>
              </a:tblGrid>
              <a:tr h="9906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006041"/>
                  </a:ext>
                </a:extLst>
              </a:tr>
              <a:tr h="9906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802055"/>
                  </a:ext>
                </a:extLst>
              </a:tr>
              <a:tr h="9906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9032666"/>
                  </a:ext>
                </a:extLst>
              </a:tr>
              <a:tr h="9906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4730709"/>
                  </a:ext>
                </a:extLst>
              </a:tr>
              <a:tr h="990600">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334641"/>
                  </a:ext>
                </a:extLst>
              </a:tr>
            </a:tbl>
          </a:graphicData>
        </a:graphic>
      </p:graphicFrame>
      <p:sp>
        <p:nvSpPr>
          <p:cNvPr id="2" name="Title 1">
            <a:extLst>
              <a:ext uri="{FF2B5EF4-FFF2-40B4-BE49-F238E27FC236}">
                <a16:creationId xmlns:a16="http://schemas.microsoft.com/office/drawing/2014/main" id="{C7239937-DD43-46EA-975C-8A2841EAECEF}"/>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CBFD0881-6D86-4142-AFFC-D03A7B67059C}"/>
              </a:ext>
            </a:extLst>
          </p:cNvPr>
          <p:cNvSpPr>
            <a:spLocks noGrp="1"/>
          </p:cNvSpPr>
          <p:nvPr>
            <p:ph type="body" sz="quarter" idx="11" hasCustomPrompt="1"/>
          </p:nvPr>
        </p:nvSpPr>
        <p:spPr>
          <a:xfrm>
            <a:off x="3505200" y="1295400"/>
            <a:ext cx="5029200" cy="8382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9" name="Text Placeholder 7">
            <a:extLst>
              <a:ext uri="{FF2B5EF4-FFF2-40B4-BE49-F238E27FC236}">
                <a16:creationId xmlns:a16="http://schemas.microsoft.com/office/drawing/2014/main" id="{6B4A5A09-8E52-471C-8F11-E3486C96ED0D}"/>
              </a:ext>
            </a:extLst>
          </p:cNvPr>
          <p:cNvSpPr>
            <a:spLocks noGrp="1"/>
          </p:cNvSpPr>
          <p:nvPr>
            <p:ph type="body" sz="quarter" idx="12" hasCustomPrompt="1"/>
          </p:nvPr>
        </p:nvSpPr>
        <p:spPr>
          <a:xfrm>
            <a:off x="3505200" y="2286000"/>
            <a:ext cx="5029200" cy="8382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0" name="Text Placeholder 7">
            <a:extLst>
              <a:ext uri="{FF2B5EF4-FFF2-40B4-BE49-F238E27FC236}">
                <a16:creationId xmlns:a16="http://schemas.microsoft.com/office/drawing/2014/main" id="{B5EB784E-E402-45F7-910F-6A67E853CC66}"/>
              </a:ext>
            </a:extLst>
          </p:cNvPr>
          <p:cNvSpPr>
            <a:spLocks noGrp="1"/>
          </p:cNvSpPr>
          <p:nvPr>
            <p:ph type="body" sz="quarter" idx="13" hasCustomPrompt="1"/>
          </p:nvPr>
        </p:nvSpPr>
        <p:spPr>
          <a:xfrm>
            <a:off x="3505200" y="3276601"/>
            <a:ext cx="5029200" cy="8382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2" name="Picture Placeholder 11">
            <a:extLst>
              <a:ext uri="{FF2B5EF4-FFF2-40B4-BE49-F238E27FC236}">
                <a16:creationId xmlns:a16="http://schemas.microsoft.com/office/drawing/2014/main" id="{3BF363CE-6A30-4B55-843D-BD687366D702}"/>
              </a:ext>
            </a:extLst>
          </p:cNvPr>
          <p:cNvSpPr>
            <a:spLocks noGrp="1"/>
          </p:cNvSpPr>
          <p:nvPr>
            <p:ph type="pic" sz="quarter" idx="14" hasCustomPrompt="1"/>
          </p:nvPr>
        </p:nvSpPr>
        <p:spPr>
          <a:xfrm>
            <a:off x="457200" y="1295400"/>
            <a:ext cx="2667000" cy="8382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3" name="Picture Placeholder 11">
            <a:extLst>
              <a:ext uri="{FF2B5EF4-FFF2-40B4-BE49-F238E27FC236}">
                <a16:creationId xmlns:a16="http://schemas.microsoft.com/office/drawing/2014/main" id="{5CE0A7C0-6B53-452C-AC19-78DCE8A9E1EE}"/>
              </a:ext>
            </a:extLst>
          </p:cNvPr>
          <p:cNvSpPr>
            <a:spLocks noGrp="1"/>
          </p:cNvSpPr>
          <p:nvPr>
            <p:ph type="pic" sz="quarter" idx="15" hasCustomPrompt="1"/>
          </p:nvPr>
        </p:nvSpPr>
        <p:spPr>
          <a:xfrm>
            <a:off x="457200" y="2286000"/>
            <a:ext cx="2667000" cy="8382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4" name="Picture Placeholder 11">
            <a:extLst>
              <a:ext uri="{FF2B5EF4-FFF2-40B4-BE49-F238E27FC236}">
                <a16:creationId xmlns:a16="http://schemas.microsoft.com/office/drawing/2014/main" id="{A1855001-836F-4463-ADF7-FBBE2374B6F3}"/>
              </a:ext>
            </a:extLst>
          </p:cNvPr>
          <p:cNvSpPr>
            <a:spLocks noGrp="1"/>
          </p:cNvSpPr>
          <p:nvPr>
            <p:ph type="pic" sz="quarter" idx="16" hasCustomPrompt="1"/>
          </p:nvPr>
        </p:nvSpPr>
        <p:spPr>
          <a:xfrm>
            <a:off x="457200" y="3276601"/>
            <a:ext cx="2667000" cy="8382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1" name="Text Placeholder 7">
            <a:extLst>
              <a:ext uri="{FF2B5EF4-FFF2-40B4-BE49-F238E27FC236}">
                <a16:creationId xmlns:a16="http://schemas.microsoft.com/office/drawing/2014/main" id="{09F1BFC5-29FC-4B0E-AE1E-722587FBDE6A}"/>
              </a:ext>
            </a:extLst>
          </p:cNvPr>
          <p:cNvSpPr>
            <a:spLocks noGrp="1"/>
          </p:cNvSpPr>
          <p:nvPr>
            <p:ph type="body" sz="quarter" idx="17" hasCustomPrompt="1"/>
          </p:nvPr>
        </p:nvSpPr>
        <p:spPr>
          <a:xfrm>
            <a:off x="3505200" y="4267200"/>
            <a:ext cx="5029200" cy="8382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5" name="Picture Placeholder 11">
            <a:extLst>
              <a:ext uri="{FF2B5EF4-FFF2-40B4-BE49-F238E27FC236}">
                <a16:creationId xmlns:a16="http://schemas.microsoft.com/office/drawing/2014/main" id="{BADA1DE9-92E0-4C8B-AAA9-A41116C62918}"/>
              </a:ext>
            </a:extLst>
          </p:cNvPr>
          <p:cNvSpPr>
            <a:spLocks noGrp="1"/>
          </p:cNvSpPr>
          <p:nvPr>
            <p:ph type="pic" sz="quarter" idx="18" hasCustomPrompt="1"/>
          </p:nvPr>
        </p:nvSpPr>
        <p:spPr>
          <a:xfrm>
            <a:off x="457200" y="4267200"/>
            <a:ext cx="2667000" cy="8382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16" name="Text Placeholder 7">
            <a:extLst>
              <a:ext uri="{FF2B5EF4-FFF2-40B4-BE49-F238E27FC236}">
                <a16:creationId xmlns:a16="http://schemas.microsoft.com/office/drawing/2014/main" id="{39058668-813D-4871-9BA7-1AA42C434DEB}"/>
              </a:ext>
            </a:extLst>
          </p:cNvPr>
          <p:cNvSpPr>
            <a:spLocks noGrp="1"/>
          </p:cNvSpPr>
          <p:nvPr>
            <p:ph type="body" sz="quarter" idx="19" hasCustomPrompt="1"/>
          </p:nvPr>
        </p:nvSpPr>
        <p:spPr>
          <a:xfrm>
            <a:off x="3505200" y="5257800"/>
            <a:ext cx="5029200" cy="838200"/>
          </a:xfrm>
        </p:spPr>
        <p:txBody>
          <a:bodyPr anchor="ctr"/>
          <a:lstStyle>
            <a:lvl1pPr marL="0" indent="0">
              <a:buFontTx/>
              <a:buNone/>
              <a:defRPr sz="14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matter description</a:t>
            </a:r>
          </a:p>
        </p:txBody>
      </p:sp>
      <p:sp>
        <p:nvSpPr>
          <p:cNvPr id="17" name="Picture Placeholder 11">
            <a:extLst>
              <a:ext uri="{FF2B5EF4-FFF2-40B4-BE49-F238E27FC236}">
                <a16:creationId xmlns:a16="http://schemas.microsoft.com/office/drawing/2014/main" id="{575FC0A0-9144-4E26-91E6-80B1A3445F2A}"/>
              </a:ext>
            </a:extLst>
          </p:cNvPr>
          <p:cNvSpPr>
            <a:spLocks noGrp="1"/>
          </p:cNvSpPr>
          <p:nvPr>
            <p:ph type="pic" sz="quarter" idx="20" hasCustomPrompt="1"/>
          </p:nvPr>
        </p:nvSpPr>
        <p:spPr>
          <a:xfrm>
            <a:off x="457200" y="5257800"/>
            <a:ext cx="2667000" cy="838200"/>
          </a:xfrm>
        </p:spPr>
        <p:txBody>
          <a:bodyPr anchor="ctr"/>
          <a:lstStyle>
            <a:lvl1pPr marL="0" indent="0" algn="ctr">
              <a:buFontTx/>
              <a:buNone/>
              <a:defRPr sz="1400">
                <a:solidFill>
                  <a:schemeClr val="tx1">
                    <a:lumMod val="75000"/>
                    <a:lumOff val="25000"/>
                  </a:schemeClr>
                </a:solidFill>
              </a:defRPr>
            </a:lvl1pPr>
          </a:lstStyle>
          <a:p>
            <a:r>
              <a:rPr lang="en-US"/>
              <a:t>Click to add client logo</a:t>
            </a:r>
          </a:p>
        </p:txBody>
      </p:sp>
      <p:sp>
        <p:nvSpPr>
          <p:cNvPr id="20" name="TextBox 19">
            <a:extLst>
              <a:ext uri="{FF2B5EF4-FFF2-40B4-BE49-F238E27FC236}">
                <a16:creationId xmlns:a16="http://schemas.microsoft.com/office/drawing/2014/main" id="{F7627B47-8E3C-48AE-9AC3-7392E25F967C}"/>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
        <p:nvSpPr>
          <p:cNvPr id="21" name="TextBox 20">
            <a:extLst>
              <a:ext uri="{FF2B5EF4-FFF2-40B4-BE49-F238E27FC236}">
                <a16:creationId xmlns:a16="http://schemas.microsoft.com/office/drawing/2014/main" id="{C3024F00-5535-4F63-92F5-E5662818E201}"/>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2" name="Text Placeholder 8">
            <a:extLst>
              <a:ext uri="{FF2B5EF4-FFF2-40B4-BE49-F238E27FC236}">
                <a16:creationId xmlns:a16="http://schemas.microsoft.com/office/drawing/2014/main" id="{B1165617-5B4E-4FAF-94FE-BF09B31A8E28}"/>
              </a:ext>
            </a:extLst>
          </p:cNvPr>
          <p:cNvSpPr>
            <a:spLocks noGrp="1"/>
          </p:cNvSpPr>
          <p:nvPr>
            <p:ph type="body" sz="quarter" idx="2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Tree>
    <p:extLst>
      <p:ext uri="{BB962C8B-B14F-4D97-AF65-F5344CB8AC3E}">
        <p14:creationId xmlns:p14="http://schemas.microsoft.com/office/powerpoint/2010/main" val="11764820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lient Logos 1-15">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A881CF6D-5AE5-4161-BB8E-3919E0308736}"/>
              </a:ext>
            </a:extLst>
          </p:cNvPr>
          <p:cNvSpPr>
            <a:spLocks noGrp="1"/>
          </p:cNvSpPr>
          <p:nvPr>
            <p:ph type="pic" sz="quarter" idx="29" hasCustomPrompt="1"/>
          </p:nvPr>
        </p:nvSpPr>
        <p:spPr>
          <a:xfrm>
            <a:off x="456564" y="1229129"/>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2" name="Title 1"/>
          <p:cNvSpPr>
            <a:spLocks noGrp="1"/>
          </p:cNvSpPr>
          <p:nvPr>
            <p:ph type="title" hasCustomPrompt="1"/>
          </p:nvPr>
        </p:nvSpPr>
        <p:spPr/>
        <p:txBody>
          <a:bodyPr/>
          <a:lstStyle>
            <a:lvl1pPr>
              <a:defRPr/>
            </a:lvl1pPr>
          </a:lstStyle>
          <a:p>
            <a:r>
              <a:rPr lang="en-US"/>
              <a:t>Click to add slide title or section/practice name</a:t>
            </a:r>
          </a:p>
        </p:txBody>
      </p:sp>
      <p:sp>
        <p:nvSpPr>
          <p:cNvPr id="27" name="TextBox 26">
            <a:extLst>
              <a:ext uri="{FF2B5EF4-FFF2-40B4-BE49-F238E27FC236}">
                <a16:creationId xmlns:a16="http://schemas.microsoft.com/office/drawing/2014/main" id="{6CBCBD09-81CC-449D-B533-F12CDEEEA5C9}"/>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8" name="Text Placeholder 8">
            <a:extLst>
              <a:ext uri="{FF2B5EF4-FFF2-40B4-BE49-F238E27FC236}">
                <a16:creationId xmlns:a16="http://schemas.microsoft.com/office/drawing/2014/main" id="{DF768173-D802-46E7-ABC6-E917C5F92325}"/>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4" name="Picture Placeholder 3">
            <a:extLst>
              <a:ext uri="{FF2B5EF4-FFF2-40B4-BE49-F238E27FC236}">
                <a16:creationId xmlns:a16="http://schemas.microsoft.com/office/drawing/2014/main" id="{DAFB2690-BCE8-4282-91B6-92B323C70255}"/>
              </a:ext>
            </a:extLst>
          </p:cNvPr>
          <p:cNvSpPr>
            <a:spLocks noGrp="1"/>
          </p:cNvSpPr>
          <p:nvPr>
            <p:ph type="pic" sz="quarter" idx="30" hasCustomPrompt="1"/>
          </p:nvPr>
        </p:nvSpPr>
        <p:spPr>
          <a:xfrm>
            <a:off x="3291522" y="1229129"/>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25" name="Picture Placeholder 3">
            <a:extLst>
              <a:ext uri="{FF2B5EF4-FFF2-40B4-BE49-F238E27FC236}">
                <a16:creationId xmlns:a16="http://schemas.microsoft.com/office/drawing/2014/main" id="{BF475B3E-C626-4F6C-975B-1842ADFFD4AD}"/>
              </a:ext>
            </a:extLst>
          </p:cNvPr>
          <p:cNvSpPr>
            <a:spLocks noGrp="1"/>
          </p:cNvSpPr>
          <p:nvPr>
            <p:ph type="pic" sz="quarter" idx="31" hasCustomPrompt="1"/>
          </p:nvPr>
        </p:nvSpPr>
        <p:spPr>
          <a:xfrm>
            <a:off x="6126162" y="1229129"/>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29" name="Picture Placeholder 3">
            <a:extLst>
              <a:ext uri="{FF2B5EF4-FFF2-40B4-BE49-F238E27FC236}">
                <a16:creationId xmlns:a16="http://schemas.microsoft.com/office/drawing/2014/main" id="{C9FD789F-899F-4B62-9C5A-66A21E5CCAE1}"/>
              </a:ext>
            </a:extLst>
          </p:cNvPr>
          <p:cNvSpPr>
            <a:spLocks noGrp="1"/>
          </p:cNvSpPr>
          <p:nvPr>
            <p:ph type="pic" sz="quarter" idx="32" hasCustomPrompt="1"/>
          </p:nvPr>
        </p:nvSpPr>
        <p:spPr>
          <a:xfrm>
            <a:off x="456564" y="314878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0" name="Picture Placeholder 3">
            <a:extLst>
              <a:ext uri="{FF2B5EF4-FFF2-40B4-BE49-F238E27FC236}">
                <a16:creationId xmlns:a16="http://schemas.microsoft.com/office/drawing/2014/main" id="{A2AAC1E8-2FCF-4850-8F58-BF0871E42AE5}"/>
              </a:ext>
            </a:extLst>
          </p:cNvPr>
          <p:cNvSpPr>
            <a:spLocks noGrp="1"/>
          </p:cNvSpPr>
          <p:nvPr>
            <p:ph type="pic" sz="quarter" idx="33" hasCustomPrompt="1"/>
          </p:nvPr>
        </p:nvSpPr>
        <p:spPr>
          <a:xfrm>
            <a:off x="3291522" y="314878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1" name="Picture Placeholder 3">
            <a:extLst>
              <a:ext uri="{FF2B5EF4-FFF2-40B4-BE49-F238E27FC236}">
                <a16:creationId xmlns:a16="http://schemas.microsoft.com/office/drawing/2014/main" id="{A9A30C30-21C1-4209-8813-E03F49D7FEF5}"/>
              </a:ext>
            </a:extLst>
          </p:cNvPr>
          <p:cNvSpPr>
            <a:spLocks noGrp="1"/>
          </p:cNvSpPr>
          <p:nvPr>
            <p:ph type="pic" sz="quarter" idx="34" hasCustomPrompt="1"/>
          </p:nvPr>
        </p:nvSpPr>
        <p:spPr>
          <a:xfrm>
            <a:off x="6126480" y="314878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18" name="Picture Placeholder 3">
            <a:extLst>
              <a:ext uri="{FF2B5EF4-FFF2-40B4-BE49-F238E27FC236}">
                <a16:creationId xmlns:a16="http://schemas.microsoft.com/office/drawing/2014/main" id="{B949F014-ACFF-49A7-83E9-B08000D14AB3}"/>
              </a:ext>
            </a:extLst>
          </p:cNvPr>
          <p:cNvSpPr>
            <a:spLocks noGrp="1"/>
          </p:cNvSpPr>
          <p:nvPr>
            <p:ph type="pic" sz="quarter" idx="35" hasCustomPrompt="1"/>
          </p:nvPr>
        </p:nvSpPr>
        <p:spPr>
          <a:xfrm>
            <a:off x="458873" y="2188958"/>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19" name="Picture Placeholder 3">
            <a:extLst>
              <a:ext uri="{FF2B5EF4-FFF2-40B4-BE49-F238E27FC236}">
                <a16:creationId xmlns:a16="http://schemas.microsoft.com/office/drawing/2014/main" id="{5A162810-69CB-4AE6-9D3B-D118919240B1}"/>
              </a:ext>
            </a:extLst>
          </p:cNvPr>
          <p:cNvSpPr>
            <a:spLocks noGrp="1"/>
          </p:cNvSpPr>
          <p:nvPr>
            <p:ph type="pic" sz="quarter" idx="36" hasCustomPrompt="1"/>
          </p:nvPr>
        </p:nvSpPr>
        <p:spPr>
          <a:xfrm>
            <a:off x="3293831" y="2188958"/>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20" name="Picture Placeholder 3">
            <a:extLst>
              <a:ext uri="{FF2B5EF4-FFF2-40B4-BE49-F238E27FC236}">
                <a16:creationId xmlns:a16="http://schemas.microsoft.com/office/drawing/2014/main" id="{A7CF0E14-4BB5-4455-B3A9-43E598A16DED}"/>
              </a:ext>
            </a:extLst>
          </p:cNvPr>
          <p:cNvSpPr>
            <a:spLocks noGrp="1"/>
          </p:cNvSpPr>
          <p:nvPr>
            <p:ph type="pic" sz="quarter" idx="37" hasCustomPrompt="1"/>
          </p:nvPr>
        </p:nvSpPr>
        <p:spPr>
          <a:xfrm>
            <a:off x="6128471" y="2188958"/>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2" name="Picture Placeholder 3">
            <a:extLst>
              <a:ext uri="{FF2B5EF4-FFF2-40B4-BE49-F238E27FC236}">
                <a16:creationId xmlns:a16="http://schemas.microsoft.com/office/drawing/2014/main" id="{48FE87C2-1EB7-425D-8CD4-0C9696659584}"/>
              </a:ext>
            </a:extLst>
          </p:cNvPr>
          <p:cNvSpPr>
            <a:spLocks noGrp="1"/>
          </p:cNvSpPr>
          <p:nvPr>
            <p:ph type="pic" sz="quarter" idx="38" hasCustomPrompt="1"/>
          </p:nvPr>
        </p:nvSpPr>
        <p:spPr>
          <a:xfrm>
            <a:off x="456564" y="410861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3" name="Picture Placeholder 3">
            <a:extLst>
              <a:ext uri="{FF2B5EF4-FFF2-40B4-BE49-F238E27FC236}">
                <a16:creationId xmlns:a16="http://schemas.microsoft.com/office/drawing/2014/main" id="{FF6FFEED-45B4-4421-83BA-5B4D2AB8DED8}"/>
              </a:ext>
            </a:extLst>
          </p:cNvPr>
          <p:cNvSpPr>
            <a:spLocks noGrp="1"/>
          </p:cNvSpPr>
          <p:nvPr>
            <p:ph type="pic" sz="quarter" idx="39" hasCustomPrompt="1"/>
          </p:nvPr>
        </p:nvSpPr>
        <p:spPr>
          <a:xfrm>
            <a:off x="3291522" y="410861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4" name="Picture Placeholder 3">
            <a:extLst>
              <a:ext uri="{FF2B5EF4-FFF2-40B4-BE49-F238E27FC236}">
                <a16:creationId xmlns:a16="http://schemas.microsoft.com/office/drawing/2014/main" id="{198723D4-119A-4CDA-8A49-4ED2E6620AD5}"/>
              </a:ext>
            </a:extLst>
          </p:cNvPr>
          <p:cNvSpPr>
            <a:spLocks noGrp="1"/>
          </p:cNvSpPr>
          <p:nvPr>
            <p:ph type="pic" sz="quarter" idx="40" hasCustomPrompt="1"/>
          </p:nvPr>
        </p:nvSpPr>
        <p:spPr>
          <a:xfrm>
            <a:off x="6126162" y="4108617"/>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5" name="Picture Placeholder 3">
            <a:extLst>
              <a:ext uri="{FF2B5EF4-FFF2-40B4-BE49-F238E27FC236}">
                <a16:creationId xmlns:a16="http://schemas.microsoft.com/office/drawing/2014/main" id="{6B5AB0E4-58A7-47F5-886C-53ABE0C1E804}"/>
              </a:ext>
            </a:extLst>
          </p:cNvPr>
          <p:cNvSpPr>
            <a:spLocks noGrp="1"/>
          </p:cNvSpPr>
          <p:nvPr>
            <p:ph type="pic" sz="quarter" idx="41" hasCustomPrompt="1"/>
          </p:nvPr>
        </p:nvSpPr>
        <p:spPr>
          <a:xfrm>
            <a:off x="456564" y="5068445"/>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6" name="Picture Placeholder 3">
            <a:extLst>
              <a:ext uri="{FF2B5EF4-FFF2-40B4-BE49-F238E27FC236}">
                <a16:creationId xmlns:a16="http://schemas.microsoft.com/office/drawing/2014/main" id="{CFCE0615-0007-426D-AFBE-39A5C0749236}"/>
              </a:ext>
            </a:extLst>
          </p:cNvPr>
          <p:cNvSpPr>
            <a:spLocks noGrp="1"/>
          </p:cNvSpPr>
          <p:nvPr>
            <p:ph type="pic" sz="quarter" idx="42" hasCustomPrompt="1"/>
          </p:nvPr>
        </p:nvSpPr>
        <p:spPr>
          <a:xfrm>
            <a:off x="3291522" y="5068445"/>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37" name="Picture Placeholder 3">
            <a:extLst>
              <a:ext uri="{FF2B5EF4-FFF2-40B4-BE49-F238E27FC236}">
                <a16:creationId xmlns:a16="http://schemas.microsoft.com/office/drawing/2014/main" id="{92C19FEB-DB30-4416-B65E-6A12A40F6B6F}"/>
              </a:ext>
            </a:extLst>
          </p:cNvPr>
          <p:cNvSpPr>
            <a:spLocks noGrp="1"/>
          </p:cNvSpPr>
          <p:nvPr>
            <p:ph type="pic" sz="quarter" idx="43" hasCustomPrompt="1"/>
          </p:nvPr>
        </p:nvSpPr>
        <p:spPr>
          <a:xfrm>
            <a:off x="6126162" y="5068445"/>
            <a:ext cx="2560638" cy="685800"/>
          </a:xfrm>
        </p:spPr>
        <p:txBody>
          <a:bodyPr anchor="ctr"/>
          <a:lstStyle>
            <a:lvl1pPr marL="0" indent="0" algn="ctr">
              <a:buFontTx/>
              <a:buNone/>
              <a:defRPr sz="1400">
                <a:solidFill>
                  <a:schemeClr val="tx1">
                    <a:lumMod val="75000"/>
                    <a:lumOff val="25000"/>
                  </a:schemeClr>
                </a:solidFill>
              </a:defRPr>
            </a:lvl1pPr>
          </a:lstStyle>
          <a:p>
            <a:r>
              <a:rPr lang="en-US"/>
              <a:t>Click icon to add client logo (with permission)</a:t>
            </a:r>
          </a:p>
        </p:txBody>
      </p:sp>
      <p:sp>
        <p:nvSpPr>
          <p:cNvPr id="21" name="TextBox 20">
            <a:extLst>
              <a:ext uri="{FF2B5EF4-FFF2-40B4-BE49-F238E27FC236}">
                <a16:creationId xmlns:a16="http://schemas.microsoft.com/office/drawing/2014/main" id="{1749F140-4D94-4447-AF35-3A064F180471}"/>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87098350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lient Logos 1-30">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A881CF6D-5AE5-4161-BB8E-3919E0308736}"/>
              </a:ext>
            </a:extLst>
          </p:cNvPr>
          <p:cNvSpPr>
            <a:spLocks noGrp="1"/>
          </p:cNvSpPr>
          <p:nvPr>
            <p:ph type="pic" sz="quarter" idx="29" hasCustomPrompt="1"/>
          </p:nvPr>
        </p:nvSpPr>
        <p:spPr>
          <a:xfrm>
            <a:off x="456564" y="1229129"/>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 name="Title 1"/>
          <p:cNvSpPr>
            <a:spLocks noGrp="1"/>
          </p:cNvSpPr>
          <p:nvPr>
            <p:ph type="title" hasCustomPrompt="1"/>
          </p:nvPr>
        </p:nvSpPr>
        <p:spPr/>
        <p:txBody>
          <a:bodyPr/>
          <a:lstStyle>
            <a:lvl1pPr>
              <a:defRPr/>
            </a:lvl1pPr>
          </a:lstStyle>
          <a:p>
            <a:r>
              <a:rPr lang="en-US"/>
              <a:t>Click to add slide title or section/practice name</a:t>
            </a:r>
          </a:p>
        </p:txBody>
      </p:sp>
      <p:sp>
        <p:nvSpPr>
          <p:cNvPr id="27" name="TextBox 26">
            <a:extLst>
              <a:ext uri="{FF2B5EF4-FFF2-40B4-BE49-F238E27FC236}">
                <a16:creationId xmlns:a16="http://schemas.microsoft.com/office/drawing/2014/main" id="{6CBCBD09-81CC-449D-B533-F12CDEEEA5C9}"/>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8" name="Text Placeholder 8">
            <a:extLst>
              <a:ext uri="{FF2B5EF4-FFF2-40B4-BE49-F238E27FC236}">
                <a16:creationId xmlns:a16="http://schemas.microsoft.com/office/drawing/2014/main" id="{DF768173-D802-46E7-ABC6-E917C5F92325}"/>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4" name="Picture Placeholder 3">
            <a:extLst>
              <a:ext uri="{FF2B5EF4-FFF2-40B4-BE49-F238E27FC236}">
                <a16:creationId xmlns:a16="http://schemas.microsoft.com/office/drawing/2014/main" id="{DAFB2690-BCE8-4282-91B6-92B323C70255}"/>
              </a:ext>
            </a:extLst>
          </p:cNvPr>
          <p:cNvSpPr>
            <a:spLocks noGrp="1"/>
          </p:cNvSpPr>
          <p:nvPr>
            <p:ph type="pic" sz="quarter" idx="30" hasCustomPrompt="1"/>
          </p:nvPr>
        </p:nvSpPr>
        <p:spPr>
          <a:xfrm>
            <a:off x="3296630" y="1229129"/>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5" name="Picture Placeholder 3">
            <a:extLst>
              <a:ext uri="{FF2B5EF4-FFF2-40B4-BE49-F238E27FC236}">
                <a16:creationId xmlns:a16="http://schemas.microsoft.com/office/drawing/2014/main" id="{BF475B3E-C626-4F6C-975B-1842ADFFD4AD}"/>
              </a:ext>
            </a:extLst>
          </p:cNvPr>
          <p:cNvSpPr>
            <a:spLocks noGrp="1"/>
          </p:cNvSpPr>
          <p:nvPr>
            <p:ph type="pic" sz="quarter" idx="31" hasCustomPrompt="1"/>
          </p:nvPr>
        </p:nvSpPr>
        <p:spPr>
          <a:xfrm>
            <a:off x="6136696" y="1229129"/>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9" name="Picture Placeholder 3">
            <a:extLst>
              <a:ext uri="{FF2B5EF4-FFF2-40B4-BE49-F238E27FC236}">
                <a16:creationId xmlns:a16="http://schemas.microsoft.com/office/drawing/2014/main" id="{C9FD789F-899F-4B62-9C5A-66A21E5CCAE1}"/>
              </a:ext>
            </a:extLst>
          </p:cNvPr>
          <p:cNvSpPr>
            <a:spLocks noGrp="1"/>
          </p:cNvSpPr>
          <p:nvPr>
            <p:ph type="pic" sz="quarter" idx="32" hasCustomPrompt="1"/>
          </p:nvPr>
        </p:nvSpPr>
        <p:spPr>
          <a:xfrm>
            <a:off x="456564" y="292743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0" name="Picture Placeholder 3">
            <a:extLst>
              <a:ext uri="{FF2B5EF4-FFF2-40B4-BE49-F238E27FC236}">
                <a16:creationId xmlns:a16="http://schemas.microsoft.com/office/drawing/2014/main" id="{A2AAC1E8-2FCF-4850-8F58-BF0871E42AE5}"/>
              </a:ext>
            </a:extLst>
          </p:cNvPr>
          <p:cNvSpPr>
            <a:spLocks noGrp="1"/>
          </p:cNvSpPr>
          <p:nvPr>
            <p:ph type="pic" sz="quarter" idx="33"/>
          </p:nvPr>
        </p:nvSpPr>
        <p:spPr>
          <a:xfrm>
            <a:off x="3296758" y="292743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picture</a:t>
            </a:r>
          </a:p>
        </p:txBody>
      </p:sp>
      <p:sp>
        <p:nvSpPr>
          <p:cNvPr id="31" name="Picture Placeholder 3">
            <a:extLst>
              <a:ext uri="{FF2B5EF4-FFF2-40B4-BE49-F238E27FC236}">
                <a16:creationId xmlns:a16="http://schemas.microsoft.com/office/drawing/2014/main" id="{A9A30C30-21C1-4209-8813-E03F49D7FEF5}"/>
              </a:ext>
            </a:extLst>
          </p:cNvPr>
          <p:cNvSpPr>
            <a:spLocks noGrp="1"/>
          </p:cNvSpPr>
          <p:nvPr>
            <p:ph type="pic" sz="quarter" idx="34"/>
          </p:nvPr>
        </p:nvSpPr>
        <p:spPr>
          <a:xfrm>
            <a:off x="6136952" y="292743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picture</a:t>
            </a:r>
          </a:p>
        </p:txBody>
      </p:sp>
      <p:sp>
        <p:nvSpPr>
          <p:cNvPr id="18" name="Picture Placeholder 3">
            <a:extLst>
              <a:ext uri="{FF2B5EF4-FFF2-40B4-BE49-F238E27FC236}">
                <a16:creationId xmlns:a16="http://schemas.microsoft.com/office/drawing/2014/main" id="{B949F014-ACFF-49A7-83E9-B08000D14AB3}"/>
              </a:ext>
            </a:extLst>
          </p:cNvPr>
          <p:cNvSpPr>
            <a:spLocks noGrp="1"/>
          </p:cNvSpPr>
          <p:nvPr>
            <p:ph type="pic" sz="quarter" idx="35" hasCustomPrompt="1"/>
          </p:nvPr>
        </p:nvSpPr>
        <p:spPr>
          <a:xfrm>
            <a:off x="458873" y="207828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19" name="Picture Placeholder 3">
            <a:extLst>
              <a:ext uri="{FF2B5EF4-FFF2-40B4-BE49-F238E27FC236}">
                <a16:creationId xmlns:a16="http://schemas.microsoft.com/office/drawing/2014/main" id="{5A162810-69CB-4AE6-9D3B-D118919240B1}"/>
              </a:ext>
            </a:extLst>
          </p:cNvPr>
          <p:cNvSpPr>
            <a:spLocks noGrp="1"/>
          </p:cNvSpPr>
          <p:nvPr>
            <p:ph type="pic" sz="quarter" idx="36" hasCustomPrompt="1"/>
          </p:nvPr>
        </p:nvSpPr>
        <p:spPr>
          <a:xfrm>
            <a:off x="3298939" y="207828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0" name="Picture Placeholder 3">
            <a:extLst>
              <a:ext uri="{FF2B5EF4-FFF2-40B4-BE49-F238E27FC236}">
                <a16:creationId xmlns:a16="http://schemas.microsoft.com/office/drawing/2014/main" id="{A7CF0E14-4BB5-4455-B3A9-43E598A16DED}"/>
              </a:ext>
            </a:extLst>
          </p:cNvPr>
          <p:cNvSpPr>
            <a:spLocks noGrp="1"/>
          </p:cNvSpPr>
          <p:nvPr>
            <p:ph type="pic" sz="quarter" idx="37" hasCustomPrompt="1"/>
          </p:nvPr>
        </p:nvSpPr>
        <p:spPr>
          <a:xfrm>
            <a:off x="6139005" y="207828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2" name="Picture Placeholder 3">
            <a:extLst>
              <a:ext uri="{FF2B5EF4-FFF2-40B4-BE49-F238E27FC236}">
                <a16:creationId xmlns:a16="http://schemas.microsoft.com/office/drawing/2014/main" id="{48FE87C2-1EB7-425D-8CD4-0C9696659584}"/>
              </a:ext>
            </a:extLst>
          </p:cNvPr>
          <p:cNvSpPr>
            <a:spLocks noGrp="1"/>
          </p:cNvSpPr>
          <p:nvPr>
            <p:ph type="pic" sz="quarter" idx="38" hasCustomPrompt="1"/>
          </p:nvPr>
        </p:nvSpPr>
        <p:spPr>
          <a:xfrm>
            <a:off x="456564" y="3776582"/>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3" name="Picture Placeholder 3">
            <a:extLst>
              <a:ext uri="{FF2B5EF4-FFF2-40B4-BE49-F238E27FC236}">
                <a16:creationId xmlns:a16="http://schemas.microsoft.com/office/drawing/2014/main" id="{FF6FFEED-45B4-4421-83BA-5B4D2AB8DED8}"/>
              </a:ext>
            </a:extLst>
          </p:cNvPr>
          <p:cNvSpPr>
            <a:spLocks noGrp="1"/>
          </p:cNvSpPr>
          <p:nvPr>
            <p:ph type="pic" sz="quarter" idx="39" hasCustomPrompt="1"/>
          </p:nvPr>
        </p:nvSpPr>
        <p:spPr>
          <a:xfrm>
            <a:off x="3296630" y="3776582"/>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4" name="Picture Placeholder 3">
            <a:extLst>
              <a:ext uri="{FF2B5EF4-FFF2-40B4-BE49-F238E27FC236}">
                <a16:creationId xmlns:a16="http://schemas.microsoft.com/office/drawing/2014/main" id="{198723D4-119A-4CDA-8A49-4ED2E6620AD5}"/>
              </a:ext>
            </a:extLst>
          </p:cNvPr>
          <p:cNvSpPr>
            <a:spLocks noGrp="1"/>
          </p:cNvSpPr>
          <p:nvPr>
            <p:ph type="pic" sz="quarter" idx="40" hasCustomPrompt="1"/>
          </p:nvPr>
        </p:nvSpPr>
        <p:spPr>
          <a:xfrm>
            <a:off x="6136696" y="3776582"/>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5" name="Picture Placeholder 3">
            <a:extLst>
              <a:ext uri="{FF2B5EF4-FFF2-40B4-BE49-F238E27FC236}">
                <a16:creationId xmlns:a16="http://schemas.microsoft.com/office/drawing/2014/main" id="{6B5AB0E4-58A7-47F5-886C-53ABE0C1E804}"/>
              </a:ext>
            </a:extLst>
          </p:cNvPr>
          <p:cNvSpPr>
            <a:spLocks noGrp="1"/>
          </p:cNvSpPr>
          <p:nvPr>
            <p:ph type="pic" sz="quarter" idx="41" hasCustomPrompt="1"/>
          </p:nvPr>
        </p:nvSpPr>
        <p:spPr>
          <a:xfrm>
            <a:off x="456564" y="462573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6" name="Picture Placeholder 3">
            <a:extLst>
              <a:ext uri="{FF2B5EF4-FFF2-40B4-BE49-F238E27FC236}">
                <a16:creationId xmlns:a16="http://schemas.microsoft.com/office/drawing/2014/main" id="{CFCE0615-0007-426D-AFBE-39A5C0749236}"/>
              </a:ext>
            </a:extLst>
          </p:cNvPr>
          <p:cNvSpPr>
            <a:spLocks noGrp="1"/>
          </p:cNvSpPr>
          <p:nvPr>
            <p:ph type="pic" sz="quarter" idx="42" hasCustomPrompt="1"/>
          </p:nvPr>
        </p:nvSpPr>
        <p:spPr>
          <a:xfrm>
            <a:off x="3296630" y="462573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7" name="Picture Placeholder 3">
            <a:extLst>
              <a:ext uri="{FF2B5EF4-FFF2-40B4-BE49-F238E27FC236}">
                <a16:creationId xmlns:a16="http://schemas.microsoft.com/office/drawing/2014/main" id="{92C19FEB-DB30-4416-B65E-6A12A40F6B6F}"/>
              </a:ext>
            </a:extLst>
          </p:cNvPr>
          <p:cNvSpPr>
            <a:spLocks noGrp="1"/>
          </p:cNvSpPr>
          <p:nvPr>
            <p:ph type="pic" sz="quarter" idx="43" hasCustomPrompt="1"/>
          </p:nvPr>
        </p:nvSpPr>
        <p:spPr>
          <a:xfrm>
            <a:off x="6136696" y="462573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1" name="Picture Placeholder 3">
            <a:extLst>
              <a:ext uri="{FF2B5EF4-FFF2-40B4-BE49-F238E27FC236}">
                <a16:creationId xmlns:a16="http://schemas.microsoft.com/office/drawing/2014/main" id="{0E794D2E-1BC4-4031-9CFB-47DEF75B06C5}"/>
              </a:ext>
            </a:extLst>
          </p:cNvPr>
          <p:cNvSpPr>
            <a:spLocks noGrp="1"/>
          </p:cNvSpPr>
          <p:nvPr>
            <p:ph type="pic" sz="quarter" idx="44" hasCustomPrompt="1"/>
          </p:nvPr>
        </p:nvSpPr>
        <p:spPr>
          <a:xfrm>
            <a:off x="1876597" y="121920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2" name="Picture Placeholder 3">
            <a:extLst>
              <a:ext uri="{FF2B5EF4-FFF2-40B4-BE49-F238E27FC236}">
                <a16:creationId xmlns:a16="http://schemas.microsoft.com/office/drawing/2014/main" id="{FDF7E227-4CBD-414F-90F7-0A134C3FE5AE}"/>
              </a:ext>
            </a:extLst>
          </p:cNvPr>
          <p:cNvSpPr>
            <a:spLocks noGrp="1"/>
          </p:cNvSpPr>
          <p:nvPr>
            <p:ph type="pic" sz="quarter" idx="45" hasCustomPrompt="1"/>
          </p:nvPr>
        </p:nvSpPr>
        <p:spPr>
          <a:xfrm>
            <a:off x="4716663" y="121920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23" name="Picture Placeholder 3">
            <a:extLst>
              <a:ext uri="{FF2B5EF4-FFF2-40B4-BE49-F238E27FC236}">
                <a16:creationId xmlns:a16="http://schemas.microsoft.com/office/drawing/2014/main" id="{E13B5072-349B-4C00-B706-ACE49E1027B9}"/>
              </a:ext>
            </a:extLst>
          </p:cNvPr>
          <p:cNvSpPr>
            <a:spLocks noGrp="1"/>
          </p:cNvSpPr>
          <p:nvPr>
            <p:ph type="pic" sz="quarter" idx="46" hasCustomPrompt="1"/>
          </p:nvPr>
        </p:nvSpPr>
        <p:spPr>
          <a:xfrm>
            <a:off x="7556731" y="1219200"/>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38" name="Picture Placeholder 3">
            <a:extLst>
              <a:ext uri="{FF2B5EF4-FFF2-40B4-BE49-F238E27FC236}">
                <a16:creationId xmlns:a16="http://schemas.microsoft.com/office/drawing/2014/main" id="{8ECF5770-F8D1-4064-841F-C1BBE521B47D}"/>
              </a:ext>
            </a:extLst>
          </p:cNvPr>
          <p:cNvSpPr>
            <a:spLocks noGrp="1"/>
          </p:cNvSpPr>
          <p:nvPr>
            <p:ph type="pic" sz="quarter" idx="47"/>
          </p:nvPr>
        </p:nvSpPr>
        <p:spPr>
          <a:xfrm>
            <a:off x="1876661" y="2921474"/>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picture</a:t>
            </a:r>
          </a:p>
        </p:txBody>
      </p:sp>
      <p:sp>
        <p:nvSpPr>
          <p:cNvPr id="39" name="Picture Placeholder 3">
            <a:extLst>
              <a:ext uri="{FF2B5EF4-FFF2-40B4-BE49-F238E27FC236}">
                <a16:creationId xmlns:a16="http://schemas.microsoft.com/office/drawing/2014/main" id="{EF41ABD1-92E6-4CA4-A02F-A21DE0F98CFB}"/>
              </a:ext>
            </a:extLst>
          </p:cNvPr>
          <p:cNvSpPr>
            <a:spLocks noGrp="1"/>
          </p:cNvSpPr>
          <p:nvPr>
            <p:ph type="pic" sz="quarter" idx="48"/>
          </p:nvPr>
        </p:nvSpPr>
        <p:spPr>
          <a:xfrm>
            <a:off x="4716855" y="2921474"/>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picture</a:t>
            </a:r>
          </a:p>
        </p:txBody>
      </p:sp>
      <p:sp>
        <p:nvSpPr>
          <p:cNvPr id="40" name="Picture Placeholder 3">
            <a:extLst>
              <a:ext uri="{FF2B5EF4-FFF2-40B4-BE49-F238E27FC236}">
                <a16:creationId xmlns:a16="http://schemas.microsoft.com/office/drawing/2014/main" id="{939FA151-0582-4C7D-BB19-328F033684D3}"/>
              </a:ext>
            </a:extLst>
          </p:cNvPr>
          <p:cNvSpPr>
            <a:spLocks noGrp="1"/>
          </p:cNvSpPr>
          <p:nvPr>
            <p:ph type="pic" sz="quarter" idx="49"/>
          </p:nvPr>
        </p:nvSpPr>
        <p:spPr>
          <a:xfrm>
            <a:off x="7557049" y="2921474"/>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picture</a:t>
            </a:r>
          </a:p>
        </p:txBody>
      </p:sp>
      <p:sp>
        <p:nvSpPr>
          <p:cNvPr id="41" name="Picture Placeholder 3">
            <a:extLst>
              <a:ext uri="{FF2B5EF4-FFF2-40B4-BE49-F238E27FC236}">
                <a16:creationId xmlns:a16="http://schemas.microsoft.com/office/drawing/2014/main" id="{C7AEA40B-7376-41C4-ADDD-177CA8B76D9C}"/>
              </a:ext>
            </a:extLst>
          </p:cNvPr>
          <p:cNvSpPr>
            <a:spLocks noGrp="1"/>
          </p:cNvSpPr>
          <p:nvPr>
            <p:ph type="pic" sz="quarter" idx="50" hasCustomPrompt="1"/>
          </p:nvPr>
        </p:nvSpPr>
        <p:spPr>
          <a:xfrm>
            <a:off x="1878906" y="2070337"/>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2" name="Picture Placeholder 3">
            <a:extLst>
              <a:ext uri="{FF2B5EF4-FFF2-40B4-BE49-F238E27FC236}">
                <a16:creationId xmlns:a16="http://schemas.microsoft.com/office/drawing/2014/main" id="{9EE7036D-5735-4021-A090-68A31A962625}"/>
              </a:ext>
            </a:extLst>
          </p:cNvPr>
          <p:cNvSpPr>
            <a:spLocks noGrp="1"/>
          </p:cNvSpPr>
          <p:nvPr>
            <p:ph type="pic" sz="quarter" idx="51" hasCustomPrompt="1"/>
          </p:nvPr>
        </p:nvSpPr>
        <p:spPr>
          <a:xfrm>
            <a:off x="4718972" y="2070337"/>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3" name="Picture Placeholder 3">
            <a:extLst>
              <a:ext uri="{FF2B5EF4-FFF2-40B4-BE49-F238E27FC236}">
                <a16:creationId xmlns:a16="http://schemas.microsoft.com/office/drawing/2014/main" id="{E62350DD-08C5-45C9-8D62-1C480FFB70BC}"/>
              </a:ext>
            </a:extLst>
          </p:cNvPr>
          <p:cNvSpPr>
            <a:spLocks noGrp="1"/>
          </p:cNvSpPr>
          <p:nvPr>
            <p:ph type="pic" sz="quarter" idx="52" hasCustomPrompt="1"/>
          </p:nvPr>
        </p:nvSpPr>
        <p:spPr>
          <a:xfrm>
            <a:off x="7559040" y="2070337"/>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4" name="Picture Placeholder 3">
            <a:extLst>
              <a:ext uri="{FF2B5EF4-FFF2-40B4-BE49-F238E27FC236}">
                <a16:creationId xmlns:a16="http://schemas.microsoft.com/office/drawing/2014/main" id="{CADA811C-4C91-460F-A644-88A1F0E4AAAA}"/>
              </a:ext>
            </a:extLst>
          </p:cNvPr>
          <p:cNvSpPr>
            <a:spLocks noGrp="1"/>
          </p:cNvSpPr>
          <p:nvPr>
            <p:ph type="pic" sz="quarter" idx="53" hasCustomPrompt="1"/>
          </p:nvPr>
        </p:nvSpPr>
        <p:spPr>
          <a:xfrm>
            <a:off x="1876597" y="377261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5" name="Picture Placeholder 3">
            <a:extLst>
              <a:ext uri="{FF2B5EF4-FFF2-40B4-BE49-F238E27FC236}">
                <a16:creationId xmlns:a16="http://schemas.microsoft.com/office/drawing/2014/main" id="{AD22366E-044A-47C0-B3F0-FD39BC63CCA7}"/>
              </a:ext>
            </a:extLst>
          </p:cNvPr>
          <p:cNvSpPr>
            <a:spLocks noGrp="1"/>
          </p:cNvSpPr>
          <p:nvPr>
            <p:ph type="pic" sz="quarter" idx="54" hasCustomPrompt="1"/>
          </p:nvPr>
        </p:nvSpPr>
        <p:spPr>
          <a:xfrm>
            <a:off x="4716663" y="377261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6" name="Picture Placeholder 3">
            <a:extLst>
              <a:ext uri="{FF2B5EF4-FFF2-40B4-BE49-F238E27FC236}">
                <a16:creationId xmlns:a16="http://schemas.microsoft.com/office/drawing/2014/main" id="{3C029D5A-0AC7-4866-BEA0-E2B45C462495}"/>
              </a:ext>
            </a:extLst>
          </p:cNvPr>
          <p:cNvSpPr>
            <a:spLocks noGrp="1"/>
          </p:cNvSpPr>
          <p:nvPr>
            <p:ph type="pic" sz="quarter" idx="55" hasCustomPrompt="1"/>
          </p:nvPr>
        </p:nvSpPr>
        <p:spPr>
          <a:xfrm>
            <a:off x="7556731" y="3772611"/>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7" name="Picture Placeholder 3">
            <a:extLst>
              <a:ext uri="{FF2B5EF4-FFF2-40B4-BE49-F238E27FC236}">
                <a16:creationId xmlns:a16="http://schemas.microsoft.com/office/drawing/2014/main" id="{D353805D-C26E-4558-8C8E-920449F26643}"/>
              </a:ext>
            </a:extLst>
          </p:cNvPr>
          <p:cNvSpPr>
            <a:spLocks noGrp="1"/>
          </p:cNvSpPr>
          <p:nvPr>
            <p:ph type="pic" sz="quarter" idx="56" hasCustomPrompt="1"/>
          </p:nvPr>
        </p:nvSpPr>
        <p:spPr>
          <a:xfrm>
            <a:off x="1876597" y="4623748"/>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8" name="Picture Placeholder 3">
            <a:extLst>
              <a:ext uri="{FF2B5EF4-FFF2-40B4-BE49-F238E27FC236}">
                <a16:creationId xmlns:a16="http://schemas.microsoft.com/office/drawing/2014/main" id="{F2FF3B0F-DBA6-4AB0-99D6-18BC2314A3D0}"/>
              </a:ext>
            </a:extLst>
          </p:cNvPr>
          <p:cNvSpPr>
            <a:spLocks noGrp="1"/>
          </p:cNvSpPr>
          <p:nvPr>
            <p:ph type="pic" sz="quarter" idx="57" hasCustomPrompt="1"/>
          </p:nvPr>
        </p:nvSpPr>
        <p:spPr>
          <a:xfrm>
            <a:off x="4716663" y="4623748"/>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49" name="Picture Placeholder 3">
            <a:extLst>
              <a:ext uri="{FF2B5EF4-FFF2-40B4-BE49-F238E27FC236}">
                <a16:creationId xmlns:a16="http://schemas.microsoft.com/office/drawing/2014/main" id="{14D30D86-299E-4EF4-916D-62C0B142EED3}"/>
              </a:ext>
            </a:extLst>
          </p:cNvPr>
          <p:cNvSpPr>
            <a:spLocks noGrp="1"/>
          </p:cNvSpPr>
          <p:nvPr>
            <p:ph type="pic" sz="quarter" idx="58" hasCustomPrompt="1"/>
          </p:nvPr>
        </p:nvSpPr>
        <p:spPr>
          <a:xfrm>
            <a:off x="7556731" y="4623748"/>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0" name="Picture Placeholder 3">
            <a:extLst>
              <a:ext uri="{FF2B5EF4-FFF2-40B4-BE49-F238E27FC236}">
                <a16:creationId xmlns:a16="http://schemas.microsoft.com/office/drawing/2014/main" id="{685A2139-755A-4B10-B186-268F61F374DB}"/>
              </a:ext>
            </a:extLst>
          </p:cNvPr>
          <p:cNvSpPr>
            <a:spLocks noGrp="1"/>
          </p:cNvSpPr>
          <p:nvPr>
            <p:ph type="pic" sz="quarter" idx="59" hasCustomPrompt="1"/>
          </p:nvPr>
        </p:nvSpPr>
        <p:spPr>
          <a:xfrm>
            <a:off x="458873"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1" name="Picture Placeholder 3">
            <a:extLst>
              <a:ext uri="{FF2B5EF4-FFF2-40B4-BE49-F238E27FC236}">
                <a16:creationId xmlns:a16="http://schemas.microsoft.com/office/drawing/2014/main" id="{B6F2C835-8970-4F9E-8D8D-D9A23D39DA5B}"/>
              </a:ext>
            </a:extLst>
          </p:cNvPr>
          <p:cNvSpPr>
            <a:spLocks noGrp="1"/>
          </p:cNvSpPr>
          <p:nvPr>
            <p:ph type="pic" sz="quarter" idx="60" hasCustomPrompt="1"/>
          </p:nvPr>
        </p:nvSpPr>
        <p:spPr>
          <a:xfrm>
            <a:off x="3298939"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2" name="Picture Placeholder 3">
            <a:extLst>
              <a:ext uri="{FF2B5EF4-FFF2-40B4-BE49-F238E27FC236}">
                <a16:creationId xmlns:a16="http://schemas.microsoft.com/office/drawing/2014/main" id="{C4AA7491-3448-4E83-AD3E-8D311FD217F1}"/>
              </a:ext>
            </a:extLst>
          </p:cNvPr>
          <p:cNvSpPr>
            <a:spLocks noGrp="1"/>
          </p:cNvSpPr>
          <p:nvPr>
            <p:ph type="pic" sz="quarter" idx="61" hasCustomPrompt="1"/>
          </p:nvPr>
        </p:nvSpPr>
        <p:spPr>
          <a:xfrm>
            <a:off x="6139005"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3" name="Picture Placeholder 3">
            <a:extLst>
              <a:ext uri="{FF2B5EF4-FFF2-40B4-BE49-F238E27FC236}">
                <a16:creationId xmlns:a16="http://schemas.microsoft.com/office/drawing/2014/main" id="{6E0D9FCF-CD39-4D22-B502-81D4AA680EB5}"/>
              </a:ext>
            </a:extLst>
          </p:cNvPr>
          <p:cNvSpPr>
            <a:spLocks noGrp="1"/>
          </p:cNvSpPr>
          <p:nvPr>
            <p:ph type="pic" sz="quarter" idx="62" hasCustomPrompt="1"/>
          </p:nvPr>
        </p:nvSpPr>
        <p:spPr>
          <a:xfrm>
            <a:off x="1878906"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4" name="Picture Placeholder 3">
            <a:extLst>
              <a:ext uri="{FF2B5EF4-FFF2-40B4-BE49-F238E27FC236}">
                <a16:creationId xmlns:a16="http://schemas.microsoft.com/office/drawing/2014/main" id="{60F7D987-4789-4238-A698-2A660FFD7554}"/>
              </a:ext>
            </a:extLst>
          </p:cNvPr>
          <p:cNvSpPr>
            <a:spLocks noGrp="1"/>
          </p:cNvSpPr>
          <p:nvPr>
            <p:ph type="pic" sz="quarter" idx="63" hasCustomPrompt="1"/>
          </p:nvPr>
        </p:nvSpPr>
        <p:spPr>
          <a:xfrm>
            <a:off x="4718972"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5" name="Picture Placeholder 3">
            <a:extLst>
              <a:ext uri="{FF2B5EF4-FFF2-40B4-BE49-F238E27FC236}">
                <a16:creationId xmlns:a16="http://schemas.microsoft.com/office/drawing/2014/main" id="{24227376-3BF0-4751-87FA-2E1E06E84718}"/>
              </a:ext>
            </a:extLst>
          </p:cNvPr>
          <p:cNvSpPr>
            <a:spLocks noGrp="1"/>
          </p:cNvSpPr>
          <p:nvPr>
            <p:ph type="pic" sz="quarter" idx="64" hasCustomPrompt="1"/>
          </p:nvPr>
        </p:nvSpPr>
        <p:spPr>
          <a:xfrm>
            <a:off x="7559040" y="5474883"/>
            <a:ext cx="1280160" cy="685800"/>
          </a:xfrm>
        </p:spPr>
        <p:txBody>
          <a:bodyPr anchor="ctr"/>
          <a:lstStyle>
            <a:lvl1pPr marL="0" indent="0" algn="ctr">
              <a:buFontTx/>
              <a:buNone/>
              <a:defRPr sz="1100">
                <a:solidFill>
                  <a:schemeClr val="tx1">
                    <a:lumMod val="75000"/>
                    <a:lumOff val="25000"/>
                  </a:schemeClr>
                </a:solidFill>
              </a:defRPr>
            </a:lvl1pPr>
          </a:lstStyle>
          <a:p>
            <a:r>
              <a:rPr lang="en-US"/>
              <a:t>Click icon to add client logo (with permission)</a:t>
            </a:r>
          </a:p>
        </p:txBody>
      </p:sp>
      <p:sp>
        <p:nvSpPr>
          <p:cNvPr id="56" name="TextBox 55">
            <a:extLst>
              <a:ext uri="{FF2B5EF4-FFF2-40B4-BE49-F238E27FC236}">
                <a16:creationId xmlns:a16="http://schemas.microsoft.com/office/drawing/2014/main" id="{608323EC-F9F6-4460-9C64-0888D1531F85}"/>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08263180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atter Highlight">
    <p:spTree>
      <p:nvGrpSpPr>
        <p:cNvPr id="1" name=""/>
        <p:cNvGrpSpPr/>
        <p:nvPr/>
      </p:nvGrpSpPr>
      <p:grpSpPr>
        <a:xfrm>
          <a:off x="0" y="0"/>
          <a:ext cx="0" cy="0"/>
        </a:xfrm>
      </p:grpSpPr>
      <p:sp>
        <p:nvSpPr>
          <p:cNvPr id="12" name="TextBox 4">
            <a:extLst>
              <a:ext uri="{FF2B5EF4-FFF2-40B4-BE49-F238E27FC236}">
                <a16:creationId xmlns:a16="http://schemas.microsoft.com/office/drawing/2014/main" id="{8E54E99A-F093-493F-AC85-3DE58454C346}"/>
              </a:ext>
            </a:extLst>
          </p:cNvPr>
          <p:cNvSpPr txBox="1">
            <a:spLocks noChangeArrowheads="1"/>
          </p:cNvSpPr>
          <p:nvPr/>
        </p:nvSpPr>
        <p:spPr bwMode="auto">
          <a:xfrm>
            <a:off x="6553200" y="1369595"/>
            <a:ext cx="213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0">
                <a:solidFill>
                  <a:schemeClr val="accent1"/>
                </a:solidFill>
                <a:latin typeface="Segoe UI" panose="020b0502040204020203" pitchFamily="34" charset="0"/>
                <a:cs typeface="Segoe UI" panose="020b0502040204020203" pitchFamily="34" charset="0"/>
              </a:rPr>
              <a:t>PRACTICE</a:t>
            </a:r>
          </a:p>
        </p:txBody>
      </p:sp>
      <p:sp>
        <p:nvSpPr>
          <p:cNvPr id="13" name="TextBox 5">
            <a:extLst>
              <a:ext uri="{FF2B5EF4-FFF2-40B4-BE49-F238E27FC236}">
                <a16:creationId xmlns:a16="http://schemas.microsoft.com/office/drawing/2014/main" id="{6910F3A0-2BFD-4175-8927-E83D78A121C8}"/>
              </a:ext>
            </a:extLst>
          </p:cNvPr>
          <p:cNvSpPr txBox="1">
            <a:spLocks noChangeArrowheads="1"/>
          </p:cNvSpPr>
          <p:nvPr/>
        </p:nvSpPr>
        <p:spPr bwMode="auto">
          <a:xfrm>
            <a:off x="6553200" y="2997315"/>
            <a:ext cx="213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0">
                <a:solidFill>
                  <a:schemeClr val="accent1"/>
                </a:solidFill>
                <a:latin typeface="Segoe UI" panose="020b0502040204020203" pitchFamily="34" charset="0"/>
                <a:cs typeface="Segoe UI" panose="020b0502040204020203" pitchFamily="34" charset="0"/>
              </a:rPr>
              <a:t>INDUSTRY</a:t>
            </a:r>
          </a:p>
        </p:txBody>
      </p:sp>
      <p:sp>
        <p:nvSpPr>
          <p:cNvPr id="14" name="TextBox 6">
            <a:extLst>
              <a:ext uri="{FF2B5EF4-FFF2-40B4-BE49-F238E27FC236}">
                <a16:creationId xmlns:a16="http://schemas.microsoft.com/office/drawing/2014/main" id="{E30BA9CC-F479-4056-9396-499A679DAAD8}"/>
              </a:ext>
            </a:extLst>
          </p:cNvPr>
          <p:cNvSpPr txBox="1">
            <a:spLocks noChangeArrowheads="1"/>
          </p:cNvSpPr>
          <p:nvPr/>
        </p:nvSpPr>
        <p:spPr bwMode="auto">
          <a:xfrm>
            <a:off x="6553200" y="4625035"/>
            <a:ext cx="2130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b="0">
                <a:solidFill>
                  <a:schemeClr val="accent1"/>
                </a:solidFill>
                <a:latin typeface="Segoe UI" panose="020b0502040204020203" pitchFamily="34" charset="0"/>
                <a:cs typeface="Segoe UI" panose="020b0502040204020203" pitchFamily="34" charset="0"/>
              </a:rPr>
              <a:t>LOCATION</a:t>
            </a:r>
          </a:p>
        </p:txBody>
      </p:sp>
      <p:sp>
        <p:nvSpPr>
          <p:cNvPr id="2" name="Title 1"/>
          <p:cNvSpPr>
            <a:spLocks noGrp="1"/>
          </p:cNvSpPr>
          <p:nvPr>
            <p:ph type="title" hasCustomPrompt="1"/>
          </p:nvPr>
        </p:nvSpPr>
        <p:spPr/>
        <p:txBody>
          <a:bodyPr/>
          <a:lstStyle>
            <a:lvl1pPr>
              <a:defRPr/>
            </a:lvl1pPr>
          </a:lstStyle>
          <a:p>
            <a:r>
              <a:rPr lang="en-US"/>
              <a:t>Click to add client name</a:t>
            </a:r>
          </a:p>
        </p:txBody>
      </p:sp>
      <p:sp>
        <p:nvSpPr>
          <p:cNvPr id="8" name="Text Placeholder 8"/>
          <p:cNvSpPr>
            <a:spLocks noGrp="1"/>
          </p:cNvSpPr>
          <p:nvPr>
            <p:ph type="body" sz="quarter" idx="13" hasCustomPrompt="1"/>
          </p:nvPr>
        </p:nvSpPr>
        <p:spPr>
          <a:xfrm>
            <a:off x="457200" y="1369595"/>
            <a:ext cx="5943600" cy="1600200"/>
          </a:xfrm>
        </p:spPr>
        <p:txBody>
          <a:bodyPr anchor="b">
            <a:normAutofit/>
          </a:bodyPr>
          <a:lstStyle>
            <a:lvl1pPr marL="0" indent="0">
              <a:spcBef>
                <a:spcPts val="768"/>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add matter intro</a:t>
            </a:r>
          </a:p>
        </p:txBody>
      </p:sp>
      <p:sp>
        <p:nvSpPr>
          <p:cNvPr id="9" name="Text Placeholder 10"/>
          <p:cNvSpPr>
            <a:spLocks noGrp="1"/>
          </p:cNvSpPr>
          <p:nvPr>
            <p:ph type="body" sz="quarter" idx="14" hasCustomPrompt="1"/>
          </p:nvPr>
        </p:nvSpPr>
        <p:spPr>
          <a:xfrm>
            <a:off x="457200" y="2971800"/>
            <a:ext cx="5943600" cy="3200400"/>
          </a:xfrm>
        </p:spPr>
        <p:txBody>
          <a:bodyPr>
            <a:normAutofit/>
          </a:bodyPr>
          <a:lstStyle>
            <a:lvl1pPr marL="0" indent="0">
              <a:spcBef>
                <a:spcPts val="768"/>
              </a:spcBef>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 matter description</a:t>
            </a:r>
          </a:p>
        </p:txBody>
      </p:sp>
      <p:sp>
        <p:nvSpPr>
          <p:cNvPr id="4" name="Text Placeholder 3"/>
          <p:cNvSpPr>
            <a:spLocks noGrp="1"/>
          </p:cNvSpPr>
          <p:nvPr>
            <p:ph type="body" sz="quarter" idx="15" hasCustomPrompt="1"/>
          </p:nvPr>
        </p:nvSpPr>
        <p:spPr>
          <a:xfrm>
            <a:off x="6553200" y="1819481"/>
            <a:ext cx="2133600" cy="1097280"/>
          </a:xfrm>
        </p:spPr>
        <p:txBody>
          <a:bodyPr>
            <a:normAutofit/>
          </a:bodyPr>
          <a:lstStyle>
            <a:lvl1pPr marL="285750" indent="-285750">
              <a:buFont typeface="Arial" panose="020b0604020202020204" pitchFamily="34" charset="0"/>
              <a:buChar char="•"/>
              <a:defRPr sz="1400">
                <a:solidFill>
                  <a:schemeClr val="tx1">
                    <a:lumMod val="75000"/>
                    <a:lumOff val="25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list related practices</a:t>
            </a:r>
          </a:p>
        </p:txBody>
      </p:sp>
      <p:sp>
        <p:nvSpPr>
          <p:cNvPr id="10" name="Text Placeholder 3"/>
          <p:cNvSpPr>
            <a:spLocks noGrp="1"/>
          </p:cNvSpPr>
          <p:nvPr>
            <p:ph type="body" sz="quarter" idx="16" hasCustomPrompt="1"/>
          </p:nvPr>
        </p:nvSpPr>
        <p:spPr>
          <a:xfrm>
            <a:off x="6553200" y="3447201"/>
            <a:ext cx="2133600" cy="1097280"/>
          </a:xfrm>
        </p:spPr>
        <p:txBody>
          <a:bodyPr>
            <a:normAutofit/>
          </a:bodyPr>
          <a:lstStyle>
            <a:lvl1pPr marL="285750" indent="-285750">
              <a:buFont typeface="Arial" panose="020b0604020202020204" pitchFamily="34" charset="0"/>
              <a:buChar char="•"/>
              <a:defRPr sz="1400">
                <a:solidFill>
                  <a:schemeClr val="tx1">
                    <a:lumMod val="75000"/>
                    <a:lumOff val="25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list related industries</a:t>
            </a:r>
          </a:p>
        </p:txBody>
      </p:sp>
      <p:sp>
        <p:nvSpPr>
          <p:cNvPr id="11" name="Text Placeholder 3"/>
          <p:cNvSpPr>
            <a:spLocks noGrp="1"/>
          </p:cNvSpPr>
          <p:nvPr>
            <p:ph type="body" sz="quarter" idx="17" hasCustomPrompt="1"/>
          </p:nvPr>
        </p:nvSpPr>
        <p:spPr>
          <a:xfrm>
            <a:off x="6553200" y="5074920"/>
            <a:ext cx="2133600" cy="1097280"/>
          </a:xfrm>
        </p:spPr>
        <p:txBody>
          <a:bodyPr>
            <a:normAutofit/>
          </a:bodyPr>
          <a:lstStyle>
            <a:lvl1pPr marL="285750" indent="-285750">
              <a:buFont typeface="Arial" panose="020b0604020202020204" pitchFamily="34" charset="0"/>
              <a:buChar char="•"/>
              <a:defRPr sz="1400">
                <a:solidFill>
                  <a:schemeClr val="tx1">
                    <a:lumMod val="75000"/>
                    <a:lumOff val="25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list related locations or jurisdictions</a:t>
            </a:r>
          </a:p>
        </p:txBody>
      </p:sp>
      <p:sp>
        <p:nvSpPr>
          <p:cNvPr id="18" name="TextBox 17">
            <a:extLst>
              <a:ext uri="{FF2B5EF4-FFF2-40B4-BE49-F238E27FC236}">
                <a16:creationId xmlns:a16="http://schemas.microsoft.com/office/drawing/2014/main" id="{89296D22-B22E-469F-8632-16D3E0B0FBC9}"/>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9" name="Text Placeholder 8">
            <a:extLst>
              <a:ext uri="{FF2B5EF4-FFF2-40B4-BE49-F238E27FC236}">
                <a16:creationId xmlns:a16="http://schemas.microsoft.com/office/drawing/2014/main" id="{4EFA6AEC-83BD-4576-AE53-576B498C46C6}"/>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5" name="Text Placeholder 20">
            <a:extLst>
              <a:ext uri="{FF2B5EF4-FFF2-40B4-BE49-F238E27FC236}">
                <a16:creationId xmlns:a16="http://schemas.microsoft.com/office/drawing/2014/main" id="{7880FA28-76C4-4987-855A-9692127888DF}"/>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6" name="TextBox 15">
            <a:extLst>
              <a:ext uri="{FF2B5EF4-FFF2-40B4-BE49-F238E27FC236}">
                <a16:creationId xmlns:a16="http://schemas.microsoft.com/office/drawing/2014/main" id="{5B02BBCB-BEE1-4756-AE50-C470B216FE1F}"/>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65146744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Dual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Content Placeholder 2"/>
          <p:cNvSpPr>
            <a:spLocks noGrp="1"/>
          </p:cNvSpPr>
          <p:nvPr>
            <p:ph idx="1" hasCustomPrompt="1"/>
          </p:nvPr>
        </p:nvSpPr>
        <p:spPr>
          <a:xfrm>
            <a:off x="457200" y="1360979"/>
            <a:ext cx="8229600" cy="2220421"/>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add slide content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D7242D6F-871D-49C4-B412-78A68F583551}"/>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8" name="Text Placeholder 8">
            <a:extLst>
              <a:ext uri="{FF2B5EF4-FFF2-40B4-BE49-F238E27FC236}">
                <a16:creationId xmlns:a16="http://schemas.microsoft.com/office/drawing/2014/main" id="{001631E1-689C-4453-A3DA-85FC085CBE20}"/>
              </a:ext>
            </a:extLst>
          </p:cNvPr>
          <p:cNvSpPr>
            <a:spLocks noGrp="1"/>
          </p:cNvSpPr>
          <p:nvPr>
            <p:ph type="body" sz="quarter" idx="11" hasCustomPrompt="1"/>
          </p:nvPr>
        </p:nvSpPr>
        <p:spPr>
          <a:xfrm>
            <a:off x="1219200" y="6551612"/>
            <a:ext cx="33528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9" name="Content Placeholder 2">
            <a:extLst>
              <a:ext uri="{FF2B5EF4-FFF2-40B4-BE49-F238E27FC236}">
                <a16:creationId xmlns:a16="http://schemas.microsoft.com/office/drawing/2014/main" id="{5296416A-3E58-46E7-8312-D54DC008CBC7}"/>
              </a:ext>
            </a:extLst>
          </p:cNvPr>
          <p:cNvSpPr>
            <a:spLocks noGrp="1"/>
          </p:cNvSpPr>
          <p:nvPr>
            <p:ph idx="12" hasCustomPrompt="1"/>
          </p:nvPr>
        </p:nvSpPr>
        <p:spPr>
          <a:xfrm>
            <a:off x="457200" y="3733800"/>
            <a:ext cx="8229600" cy="2422524"/>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add slide content</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7656E933-9A07-4EF2-A965-292A1043457B}"/>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1" name="TextBox 10">
            <a:extLst>
              <a:ext uri="{FF2B5EF4-FFF2-40B4-BE49-F238E27FC236}">
                <a16:creationId xmlns:a16="http://schemas.microsoft.com/office/drawing/2014/main" id="{27D6866A-B423-4393-A900-8F4F4638393F}"/>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62449856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Dual Content and Icons">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8D163AA3-4C24-4CB2-81C5-50E3BE0C0335}"/>
              </a:ext>
            </a:extLst>
          </p:cNvPr>
          <p:cNvSpPr>
            <a:spLocks noGrp="1"/>
          </p:cNvSpPr>
          <p:nvPr>
            <p:ph type="pic" sz="quarter" idx="33"/>
          </p:nvPr>
        </p:nvSpPr>
        <p:spPr>
          <a:xfrm>
            <a:off x="4724400" y="1371600"/>
            <a:ext cx="914400" cy="914400"/>
          </a:xfrm>
        </p:spPr>
        <p:txBody>
          <a:bodyPr anchor="ctr"/>
          <a:lstStyle>
            <a:lvl1pPr marL="0" indent="0" algn="ctr">
              <a:buNone/>
              <a:defRPr sz="1400"/>
            </a:lvl1pPr>
          </a:lstStyle>
          <a:p>
            <a:r>
              <a:rPr lang="en-US"/>
              <a:t>Click icon to add picture</a:t>
            </a:r>
          </a:p>
        </p:txBody>
      </p:sp>
      <p:sp>
        <p:nvSpPr>
          <p:cNvPr id="4" name="Picture Placeholder 3">
            <a:extLst>
              <a:ext uri="{FF2B5EF4-FFF2-40B4-BE49-F238E27FC236}">
                <a16:creationId xmlns:a16="http://schemas.microsoft.com/office/drawing/2014/main" id="{AE12EE39-C7C7-4F57-8FC5-52386B817AB6}"/>
              </a:ext>
            </a:extLst>
          </p:cNvPr>
          <p:cNvSpPr>
            <a:spLocks noGrp="1"/>
          </p:cNvSpPr>
          <p:nvPr>
            <p:ph type="pic" sz="quarter" idx="32"/>
          </p:nvPr>
        </p:nvSpPr>
        <p:spPr>
          <a:xfrm>
            <a:off x="457200" y="1371600"/>
            <a:ext cx="914400" cy="914400"/>
          </a:xfrm>
        </p:spPr>
        <p:txBody>
          <a:bodyPr anchor="ctr"/>
          <a:lstStyle>
            <a:lvl1pPr marL="0" indent="0" algn="ctr">
              <a:buNone/>
              <a:defRPr sz="1400"/>
            </a:lvl1pPr>
          </a:lstStyle>
          <a:p>
            <a:r>
              <a:rPr lang="en-US"/>
              <a:t>Click icon to add picture</a:t>
            </a:r>
          </a:p>
        </p:txBody>
      </p:sp>
      <p:sp>
        <p:nvSpPr>
          <p:cNvPr id="2" name="Title 1"/>
          <p:cNvSpPr>
            <a:spLocks noGrp="1"/>
          </p:cNvSpPr>
          <p:nvPr>
            <p:ph type="title" hasCustomPrompt="1"/>
          </p:nvPr>
        </p:nvSpPr>
        <p:spPr/>
        <p:txBody>
          <a:bodyPr/>
          <a:lstStyle>
            <a:lvl1pPr>
              <a:defRPr/>
            </a:lvl1pPr>
          </a:lstStyle>
          <a:p>
            <a:r>
              <a:rPr lang="en-US"/>
              <a:t>Click to add slide title</a:t>
            </a:r>
          </a:p>
        </p:txBody>
      </p:sp>
      <p:sp>
        <p:nvSpPr>
          <p:cNvPr id="8" name="Text Placeholder 7"/>
          <p:cNvSpPr>
            <a:spLocks noGrp="1"/>
          </p:cNvSpPr>
          <p:nvPr>
            <p:ph type="body" sz="quarter" idx="13" hasCustomPrompt="1"/>
          </p:nvPr>
        </p:nvSpPr>
        <p:spPr>
          <a:xfrm>
            <a:off x="1524000" y="1371599"/>
            <a:ext cx="2971800" cy="4810681"/>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description</a:t>
            </a:r>
          </a:p>
        </p:txBody>
      </p:sp>
      <p:sp>
        <p:nvSpPr>
          <p:cNvPr id="15" name="Text Placeholder 7">
            <a:extLst>
              <a:ext uri="{FF2B5EF4-FFF2-40B4-BE49-F238E27FC236}">
                <a16:creationId xmlns:a16="http://schemas.microsoft.com/office/drawing/2014/main" id="{128EC518-D69C-450D-908D-CF85C198D69F}"/>
              </a:ext>
            </a:extLst>
          </p:cNvPr>
          <p:cNvSpPr>
            <a:spLocks noGrp="1"/>
          </p:cNvSpPr>
          <p:nvPr>
            <p:ph type="body" sz="quarter" idx="25" hasCustomPrompt="1"/>
          </p:nvPr>
        </p:nvSpPr>
        <p:spPr>
          <a:xfrm>
            <a:off x="5791200" y="1371599"/>
            <a:ext cx="2971800" cy="4810681"/>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description</a:t>
            </a:r>
          </a:p>
        </p:txBody>
      </p:sp>
      <p:sp>
        <p:nvSpPr>
          <p:cNvPr id="20" name="TextBox 19">
            <a:extLst>
              <a:ext uri="{FF2B5EF4-FFF2-40B4-BE49-F238E27FC236}">
                <a16:creationId xmlns:a16="http://schemas.microsoft.com/office/drawing/2014/main" id="{AA1AD245-0C4B-4B6D-AD7F-BA2DC9D033D2}"/>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1" name="Text Placeholder 8">
            <a:extLst>
              <a:ext uri="{FF2B5EF4-FFF2-40B4-BE49-F238E27FC236}">
                <a16:creationId xmlns:a16="http://schemas.microsoft.com/office/drawing/2014/main" id="{5846FBB4-4AAB-46AB-AE40-EC21CBBF653A}"/>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0" name="Text Placeholder 20">
            <a:extLst>
              <a:ext uri="{FF2B5EF4-FFF2-40B4-BE49-F238E27FC236}">
                <a16:creationId xmlns:a16="http://schemas.microsoft.com/office/drawing/2014/main" id="{8D84B0C5-D62E-464D-A4B1-1E1E3DE57E42}"/>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1" name="TextBox 10">
            <a:extLst>
              <a:ext uri="{FF2B5EF4-FFF2-40B4-BE49-F238E27FC236}">
                <a16:creationId xmlns:a16="http://schemas.microsoft.com/office/drawing/2014/main" id="{65A247F6-27A2-423F-946C-F1254BA7E8AF}"/>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2057228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Content with Left Feature">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Content Placeholder 2"/>
          <p:cNvSpPr>
            <a:spLocks noGrp="1"/>
          </p:cNvSpPr>
          <p:nvPr>
            <p:ph idx="1" hasCustomPrompt="1"/>
          </p:nvPr>
        </p:nvSpPr>
        <p:spPr>
          <a:xfrm>
            <a:off x="3186545" y="1371273"/>
            <a:ext cx="5486400" cy="481100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3" hasCustomPrompt="1"/>
          </p:nvPr>
        </p:nvSpPr>
        <p:spPr>
          <a:xfrm>
            <a:off x="443345" y="1371273"/>
            <a:ext cx="2514600" cy="4811345"/>
          </a:xfrm>
        </p:spPr>
        <p:txBody>
          <a:bodyPr/>
          <a:lstStyle>
            <a:lvl1pPr marL="0" indent="0">
              <a:spcBef>
                <a:spcPts val="600"/>
              </a:spcBef>
              <a:buFontTx/>
              <a:buNone/>
              <a:defRPr sz="1400" b="0">
                <a:latin typeface="Cambria" panose="02040503050406030204" pitchFamily="18" charset="0"/>
                <a:ea typeface="Segoe UI" panose="020b0502040204020203" pitchFamily="34" charset="0"/>
                <a:cs typeface="Segoe UI" panose="020b0502040204020203" pitchFamily="34" charset="0"/>
              </a:defRPr>
            </a:lvl1pPr>
            <a:lvl2pPr marL="457200" indent="0">
              <a:spcBef>
                <a:spcPts val="600"/>
              </a:spcBef>
              <a:buFontTx/>
              <a:buNone/>
              <a:defRPr sz="1600" b="0">
                <a:latin typeface="Cambria" panose="02040503050406030204" pitchFamily="18" charset="0"/>
                <a:ea typeface="Segoe UI" panose="020b0502040204020203" pitchFamily="34" charset="0"/>
                <a:cs typeface="Segoe UI" panose="020b0502040204020203" pitchFamily="34" charset="0"/>
              </a:defRPr>
            </a:lvl2pPr>
            <a:lvl3pPr marL="914400" indent="0">
              <a:spcBef>
                <a:spcPts val="600"/>
              </a:spcBef>
              <a:buFontTx/>
              <a:buNone/>
              <a:defRPr sz="1400" b="0">
                <a:latin typeface="Cambria" panose="02040503050406030204" pitchFamily="18" charset="0"/>
                <a:ea typeface="Segoe UI" panose="020b0502040204020203" pitchFamily="34" charset="0"/>
                <a:cs typeface="Segoe UI" panose="020b0502040204020203" pitchFamily="34" charset="0"/>
              </a:defRPr>
            </a:lvl3pPr>
            <a:lvl4pPr marL="1371600" indent="0">
              <a:spcBef>
                <a:spcPts val="600"/>
              </a:spcBef>
              <a:buFontTx/>
              <a:buNone/>
              <a:defRPr sz="1200" b="0">
                <a:latin typeface="Cambria" panose="02040503050406030204" pitchFamily="18" charset="0"/>
                <a:ea typeface="Segoe UI" panose="020b0502040204020203" pitchFamily="34" charset="0"/>
                <a:cs typeface="Segoe UI" panose="020b0502040204020203" pitchFamily="34" charset="0"/>
              </a:defRPr>
            </a:lvl4pPr>
            <a:lvl5pPr marL="1828800" indent="0">
              <a:spcBef>
                <a:spcPts val="600"/>
              </a:spcBef>
              <a:buFontTx/>
              <a:buNone/>
              <a:defRPr sz="1200" b="0">
                <a:latin typeface="Cambria" panose="02040503050406030204" pitchFamily="18" charset="0"/>
                <a:ea typeface="Segoe UI" panose="020b0502040204020203" pitchFamily="34" charset="0"/>
                <a:cs typeface="Segoe UI" panose="020b0502040204020203" pitchFamily="34" charset="0"/>
              </a:defRPr>
            </a:lvl5pPr>
          </a:lstStyle>
          <a:p>
            <a:pPr lvl="0"/>
            <a:r>
              <a:rPr lang="en-US"/>
              <a:t>Click to add featured content</a:t>
            </a:r>
          </a:p>
        </p:txBody>
      </p:sp>
      <p:sp>
        <p:nvSpPr>
          <p:cNvPr id="9" name="TextBox 8">
            <a:extLst>
              <a:ext uri="{FF2B5EF4-FFF2-40B4-BE49-F238E27FC236}">
                <a16:creationId xmlns:a16="http://schemas.microsoft.com/office/drawing/2014/main" id="{A737ADE9-8DFE-4D81-A549-F915AF86ECAD}"/>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0" name="Text Placeholder 8">
            <a:extLst>
              <a:ext uri="{FF2B5EF4-FFF2-40B4-BE49-F238E27FC236}">
                <a16:creationId xmlns:a16="http://schemas.microsoft.com/office/drawing/2014/main" id="{EF938449-D7E8-4704-A84A-92A7F8EF175D}"/>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1" name="Text Placeholder 20">
            <a:extLst>
              <a:ext uri="{FF2B5EF4-FFF2-40B4-BE49-F238E27FC236}">
                <a16:creationId xmlns:a16="http://schemas.microsoft.com/office/drawing/2014/main" id="{D589AE65-7415-426E-A462-601C31C0A977}"/>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8" name="TextBox 7">
            <a:extLst>
              <a:ext uri="{FF2B5EF4-FFF2-40B4-BE49-F238E27FC236}">
                <a16:creationId xmlns:a16="http://schemas.microsoft.com/office/drawing/2014/main" id="{534B96F9-90DC-4E94-BDB1-931B2FFC0CF7}"/>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80525769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verview and two sections">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Content Placeholder 2"/>
          <p:cNvSpPr>
            <a:spLocks noGrp="1"/>
          </p:cNvSpPr>
          <p:nvPr>
            <p:ph sz="half" idx="1" hasCustomPrompt="1"/>
          </p:nvPr>
        </p:nvSpPr>
        <p:spPr>
          <a:xfrm>
            <a:off x="457200" y="3505199"/>
            <a:ext cx="4038600" cy="2667001"/>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3505199"/>
            <a:ext cx="4038600" cy="2667001"/>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B5CC4DC0-FC53-4ED5-AC44-F205392C19D2}"/>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9" name="Text Placeholder 8">
            <a:extLst>
              <a:ext uri="{FF2B5EF4-FFF2-40B4-BE49-F238E27FC236}">
                <a16:creationId xmlns:a16="http://schemas.microsoft.com/office/drawing/2014/main" id="{CA8BB09D-B56F-4C8E-A862-C2C58FBA4E2D}"/>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6" name="Content Placeholder 5">
            <a:extLst>
              <a:ext uri="{FF2B5EF4-FFF2-40B4-BE49-F238E27FC236}">
                <a16:creationId xmlns:a16="http://schemas.microsoft.com/office/drawing/2014/main" id="{24671089-2ECC-4C42-938E-220E34DF1ACC}"/>
              </a:ext>
            </a:extLst>
          </p:cNvPr>
          <p:cNvSpPr>
            <a:spLocks noGrp="1"/>
          </p:cNvSpPr>
          <p:nvPr>
            <p:ph sz="quarter" idx="12"/>
          </p:nvPr>
        </p:nvSpPr>
        <p:spPr>
          <a:xfrm>
            <a:off x="457200" y="1371600"/>
            <a:ext cx="82296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90C0AD64-7030-4D9D-BC8A-07BC7DE69D6E}"/>
              </a:ext>
            </a:extLst>
          </p:cNvPr>
          <p:cNvSpPr>
            <a:spLocks noGrp="1"/>
          </p:cNvSpPr>
          <p:nvPr>
            <p:ph sz="quarter" idx="13" hasCustomPrompt="1"/>
          </p:nvPr>
        </p:nvSpPr>
        <p:spPr>
          <a:xfrm>
            <a:off x="457200" y="3200400"/>
            <a:ext cx="4038600" cy="304800"/>
          </a:xfrm>
          <a:noFill/>
          <a:ln>
            <a:solidFill>
              <a:schemeClr val="bg1"/>
            </a:solidFill>
          </a:ln>
        </p:spPr>
        <p:txBody>
          <a:bodyPr/>
          <a:lstStyle>
            <a:lvl1pPr marL="0" indent="0" algn="ctr">
              <a:buFontTx/>
              <a:buNone/>
              <a:defRPr b="0">
                <a:solidFill>
                  <a:schemeClr val="accent1"/>
                </a:solidFill>
              </a:defRPr>
            </a:lvl1pPr>
            <a:lvl2pPr marL="457200" indent="0" algn="ctr">
              <a:buFontTx/>
              <a:buNone/>
              <a:defRPr b="0">
                <a:solidFill>
                  <a:schemeClr val="accent1"/>
                </a:solidFill>
              </a:defRPr>
            </a:lvl2pPr>
            <a:lvl3pPr marL="914400" indent="0" algn="ctr">
              <a:buFontTx/>
              <a:buNone/>
              <a:defRPr b="0">
                <a:solidFill>
                  <a:schemeClr val="accent1"/>
                </a:solidFill>
              </a:defRPr>
            </a:lvl3pPr>
            <a:lvl4pPr marL="1371600" indent="0" algn="ctr">
              <a:buFontTx/>
              <a:buNone/>
              <a:defRPr b="0">
                <a:solidFill>
                  <a:schemeClr val="accent1"/>
                </a:solidFill>
              </a:defRPr>
            </a:lvl4pPr>
            <a:lvl5pPr marL="1828800" indent="0" algn="ctr">
              <a:buFontTx/>
              <a:buNone/>
              <a:defRPr b="0">
                <a:solidFill>
                  <a:schemeClr val="accent1"/>
                </a:solidFill>
              </a:defRPr>
            </a:lvl5pPr>
          </a:lstStyle>
          <a:p>
            <a:pPr lvl="0"/>
            <a:r>
              <a:rPr lang="en-US"/>
              <a:t>CLICK TO ADD SECTION TITLE</a:t>
            </a:r>
          </a:p>
        </p:txBody>
      </p:sp>
      <p:sp>
        <p:nvSpPr>
          <p:cNvPr id="12" name="Text Placeholder 20">
            <a:extLst>
              <a:ext uri="{FF2B5EF4-FFF2-40B4-BE49-F238E27FC236}">
                <a16:creationId xmlns:a16="http://schemas.microsoft.com/office/drawing/2014/main" id="{2B608AF6-5B99-4B79-A737-C3E4B9888B3B}"/>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3" name="Content Placeholder 10">
            <a:extLst>
              <a:ext uri="{FF2B5EF4-FFF2-40B4-BE49-F238E27FC236}">
                <a16:creationId xmlns:a16="http://schemas.microsoft.com/office/drawing/2014/main" id="{96DA0742-82E3-4D35-9A7F-CBFE90A967E0}"/>
              </a:ext>
            </a:extLst>
          </p:cNvPr>
          <p:cNvSpPr>
            <a:spLocks noGrp="1"/>
          </p:cNvSpPr>
          <p:nvPr>
            <p:ph sz="quarter" idx="20" hasCustomPrompt="1"/>
          </p:nvPr>
        </p:nvSpPr>
        <p:spPr>
          <a:xfrm>
            <a:off x="4648200" y="3200400"/>
            <a:ext cx="4038600" cy="304800"/>
          </a:xfrm>
          <a:noFill/>
          <a:ln>
            <a:solidFill>
              <a:schemeClr val="bg1"/>
            </a:solidFill>
          </a:ln>
        </p:spPr>
        <p:txBody>
          <a:bodyPr/>
          <a:lstStyle>
            <a:lvl1pPr marL="0" indent="0" algn="ctr">
              <a:buFontTx/>
              <a:buNone/>
              <a:defRPr b="0">
                <a:solidFill>
                  <a:schemeClr val="accent1"/>
                </a:solidFill>
              </a:defRPr>
            </a:lvl1pPr>
            <a:lvl2pPr marL="457200" indent="0" algn="ctr">
              <a:buFontTx/>
              <a:buNone/>
              <a:defRPr b="0">
                <a:solidFill>
                  <a:schemeClr val="accent1"/>
                </a:solidFill>
              </a:defRPr>
            </a:lvl2pPr>
            <a:lvl3pPr marL="914400" indent="0" algn="ctr">
              <a:buFontTx/>
              <a:buNone/>
              <a:defRPr b="0">
                <a:solidFill>
                  <a:schemeClr val="accent1"/>
                </a:solidFill>
              </a:defRPr>
            </a:lvl3pPr>
            <a:lvl4pPr marL="1371600" indent="0" algn="ctr">
              <a:buFontTx/>
              <a:buNone/>
              <a:defRPr b="0">
                <a:solidFill>
                  <a:schemeClr val="accent1"/>
                </a:solidFill>
              </a:defRPr>
            </a:lvl4pPr>
            <a:lvl5pPr marL="1828800" indent="0" algn="ctr">
              <a:buFontTx/>
              <a:buNone/>
              <a:defRPr b="0">
                <a:solidFill>
                  <a:schemeClr val="accent1"/>
                </a:solidFill>
              </a:defRPr>
            </a:lvl5pPr>
          </a:lstStyle>
          <a:p>
            <a:pPr lvl="0"/>
            <a:r>
              <a:rPr lang="en-US"/>
              <a:t>CLICK TO ADD SECTION TITLE</a:t>
            </a:r>
          </a:p>
        </p:txBody>
      </p:sp>
      <p:sp>
        <p:nvSpPr>
          <p:cNvPr id="14" name="TextBox 13">
            <a:extLst>
              <a:ext uri="{FF2B5EF4-FFF2-40B4-BE49-F238E27FC236}">
                <a16:creationId xmlns:a16="http://schemas.microsoft.com/office/drawing/2014/main" id="{D4A24012-D443-43BC-AB1E-3C6FA5E276CC}"/>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1386087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OC - Red - 8">
    <p:spTree>
      <p:nvGrpSpPr>
        <p:cNvPr id="1" name=""/>
        <p:cNvGrpSpPr/>
        <p:nvPr/>
      </p:nvGrpSpPr>
      <p:grpSpPr>
        <a:xfrm>
          <a:off x="0" y="0"/>
          <a:ext cx="0" cy="0"/>
        </a:xfrm>
      </p:grpSpPr>
      <p:sp>
        <p:nvSpPr>
          <p:cNvPr id="3" name="TextBox 2">
            <a:extLst>
              <a:ext uri="{FF2B5EF4-FFF2-40B4-BE49-F238E27FC236}">
                <a16:creationId xmlns:a16="http://schemas.microsoft.com/office/drawing/2014/main" id="{80FEA431-1612-4A60-B127-8D3EBD8AF856}"/>
              </a:ext>
            </a:extLst>
          </p:cNvPr>
          <p:cNvSpPr txBox="1"/>
          <p:nvPr userDrawn="1"/>
        </p:nvSpPr>
        <p:spPr>
          <a:xfrm>
            <a:off x="457200" y="304800"/>
            <a:ext cx="8229600" cy="566928"/>
          </a:xfrm>
          <a:prstGeom prst="rect">
            <a:avLst/>
          </a:prstGeom>
          <a:noFill/>
        </p:spPr>
        <p:txBody>
          <a:bodyPr wrap="square" rtlCol="0">
            <a:spAutoFit/>
          </a:bodyPr>
          <a:lstStyle/>
          <a:p>
            <a:r>
              <a:rPr lang="en-US" sz="2800" b="1">
                <a:solidFill>
                  <a:schemeClr val="accent1"/>
                </a:solidFill>
                <a:latin typeface="+mn-lt"/>
              </a:rPr>
              <a:t>Table of Contents</a:t>
            </a:r>
          </a:p>
        </p:txBody>
      </p:sp>
      <p:sp>
        <p:nvSpPr>
          <p:cNvPr id="8" name="Text Placeholder 7"/>
          <p:cNvSpPr>
            <a:spLocks noGrp="1"/>
          </p:cNvSpPr>
          <p:nvPr>
            <p:ph type="body" sz="quarter" idx="13" hasCustomPrompt="1"/>
          </p:nvPr>
        </p:nvSpPr>
        <p:spPr>
          <a:xfrm>
            <a:off x="1524000" y="15240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9" name="Text Placeholder 7"/>
          <p:cNvSpPr>
            <a:spLocks noGrp="1"/>
          </p:cNvSpPr>
          <p:nvPr>
            <p:ph type="body" sz="quarter" idx="14" hasCustomPrompt="1"/>
          </p:nvPr>
        </p:nvSpPr>
        <p:spPr>
          <a:xfrm>
            <a:off x="1524000" y="28194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0" name="Text Placeholder 7"/>
          <p:cNvSpPr>
            <a:spLocks noGrp="1"/>
          </p:cNvSpPr>
          <p:nvPr>
            <p:ph type="body" sz="quarter" idx="15" hasCustomPrompt="1"/>
          </p:nvPr>
        </p:nvSpPr>
        <p:spPr>
          <a:xfrm>
            <a:off x="1524000" y="4116709"/>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1" name="Text Placeholder 7"/>
          <p:cNvSpPr>
            <a:spLocks noGrp="1"/>
          </p:cNvSpPr>
          <p:nvPr>
            <p:ph type="body" sz="quarter" idx="16" hasCustomPrompt="1"/>
          </p:nvPr>
        </p:nvSpPr>
        <p:spPr>
          <a:xfrm>
            <a:off x="1524000" y="1219200"/>
            <a:ext cx="2971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2" name="Text Placeholder 7"/>
          <p:cNvSpPr>
            <a:spLocks noGrp="1"/>
          </p:cNvSpPr>
          <p:nvPr>
            <p:ph type="body" sz="quarter" idx="17" hasCustomPrompt="1"/>
          </p:nvPr>
        </p:nvSpPr>
        <p:spPr>
          <a:xfrm>
            <a:off x="1524000" y="2514600"/>
            <a:ext cx="2971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3" name="Text Placeholder 7"/>
          <p:cNvSpPr>
            <a:spLocks noGrp="1"/>
          </p:cNvSpPr>
          <p:nvPr>
            <p:ph type="body" sz="quarter" idx="18" hasCustomPrompt="1"/>
          </p:nvPr>
        </p:nvSpPr>
        <p:spPr>
          <a:xfrm>
            <a:off x="1524000" y="3811909"/>
            <a:ext cx="2971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6" name="Text Placeholder 7"/>
          <p:cNvSpPr>
            <a:spLocks noGrp="1"/>
          </p:cNvSpPr>
          <p:nvPr>
            <p:ph type="body" sz="quarter" idx="21" hasCustomPrompt="1"/>
          </p:nvPr>
        </p:nvSpPr>
        <p:spPr>
          <a:xfrm>
            <a:off x="457200" y="12192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457200" y="25146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457200" y="38100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03</a:t>
            </a:r>
          </a:p>
        </p:txBody>
      </p:sp>
      <p:sp>
        <p:nvSpPr>
          <p:cNvPr id="15" name="Text Placeholder 7">
            <a:extLst>
              <a:ext uri="{FF2B5EF4-FFF2-40B4-BE49-F238E27FC236}">
                <a16:creationId xmlns:a16="http://schemas.microsoft.com/office/drawing/2014/main" id="{AFFDC21B-0154-4250-A83A-D7CD72A0A2B1}"/>
              </a:ext>
            </a:extLst>
          </p:cNvPr>
          <p:cNvSpPr>
            <a:spLocks noGrp="1"/>
          </p:cNvSpPr>
          <p:nvPr>
            <p:ph type="body" sz="quarter" idx="25" hasCustomPrompt="1"/>
          </p:nvPr>
        </p:nvSpPr>
        <p:spPr>
          <a:xfrm>
            <a:off x="1524000" y="54102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2" name="Text Placeholder 7">
            <a:extLst>
              <a:ext uri="{FF2B5EF4-FFF2-40B4-BE49-F238E27FC236}">
                <a16:creationId xmlns:a16="http://schemas.microsoft.com/office/drawing/2014/main" id="{E27FD2B4-928A-42C1-BD59-B0E04058194B}"/>
              </a:ext>
            </a:extLst>
          </p:cNvPr>
          <p:cNvSpPr>
            <a:spLocks noGrp="1"/>
          </p:cNvSpPr>
          <p:nvPr>
            <p:ph type="body" sz="quarter" idx="26" hasCustomPrompt="1"/>
          </p:nvPr>
        </p:nvSpPr>
        <p:spPr>
          <a:xfrm>
            <a:off x="1524000" y="5105400"/>
            <a:ext cx="2971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3" name="Text Placeholder 7">
            <a:extLst>
              <a:ext uri="{FF2B5EF4-FFF2-40B4-BE49-F238E27FC236}">
                <a16:creationId xmlns:a16="http://schemas.microsoft.com/office/drawing/2014/main" id="{18CCA377-BE20-4351-B45F-977A09EBE3AA}"/>
              </a:ext>
            </a:extLst>
          </p:cNvPr>
          <p:cNvSpPr>
            <a:spLocks noGrp="1"/>
          </p:cNvSpPr>
          <p:nvPr>
            <p:ph type="body" sz="quarter" idx="27" hasCustomPrompt="1"/>
          </p:nvPr>
        </p:nvSpPr>
        <p:spPr>
          <a:xfrm>
            <a:off x="457200" y="5105400"/>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04</a:t>
            </a:r>
          </a:p>
        </p:txBody>
      </p:sp>
      <p:sp>
        <p:nvSpPr>
          <p:cNvPr id="20" name="TextBox 19">
            <a:extLst>
              <a:ext uri="{FF2B5EF4-FFF2-40B4-BE49-F238E27FC236}">
                <a16:creationId xmlns:a16="http://schemas.microsoft.com/office/drawing/2014/main" id="{AA1AD245-0C4B-4B6D-AD7F-BA2DC9D033D2}"/>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1" name="Text Placeholder 8">
            <a:extLst>
              <a:ext uri="{FF2B5EF4-FFF2-40B4-BE49-F238E27FC236}">
                <a16:creationId xmlns:a16="http://schemas.microsoft.com/office/drawing/2014/main" id="{5846FBB4-4AAB-46AB-AE40-EC21CBBF653A}"/>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4" name="Text Placeholder 7">
            <a:extLst>
              <a:ext uri="{FF2B5EF4-FFF2-40B4-BE49-F238E27FC236}">
                <a16:creationId xmlns:a16="http://schemas.microsoft.com/office/drawing/2014/main" id="{8F902EE3-0FCE-4A83-A66F-BB805A456127}"/>
              </a:ext>
            </a:extLst>
          </p:cNvPr>
          <p:cNvSpPr>
            <a:spLocks noGrp="1"/>
          </p:cNvSpPr>
          <p:nvPr>
            <p:ph type="body" sz="quarter" idx="28" hasCustomPrompt="1"/>
          </p:nvPr>
        </p:nvSpPr>
        <p:spPr>
          <a:xfrm>
            <a:off x="5715000" y="15191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5" name="Text Placeholder 7">
            <a:extLst>
              <a:ext uri="{FF2B5EF4-FFF2-40B4-BE49-F238E27FC236}">
                <a16:creationId xmlns:a16="http://schemas.microsoft.com/office/drawing/2014/main" id="{679473FC-450F-4329-A49B-87A1663EB23D}"/>
              </a:ext>
            </a:extLst>
          </p:cNvPr>
          <p:cNvSpPr>
            <a:spLocks noGrp="1"/>
          </p:cNvSpPr>
          <p:nvPr>
            <p:ph type="body" sz="quarter" idx="29" hasCustomPrompt="1"/>
          </p:nvPr>
        </p:nvSpPr>
        <p:spPr>
          <a:xfrm>
            <a:off x="5715000" y="28145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6" name="Text Placeholder 7">
            <a:extLst>
              <a:ext uri="{FF2B5EF4-FFF2-40B4-BE49-F238E27FC236}">
                <a16:creationId xmlns:a16="http://schemas.microsoft.com/office/drawing/2014/main" id="{B14FBABB-AEAE-4EA7-AB30-4F7B0ED97438}"/>
              </a:ext>
            </a:extLst>
          </p:cNvPr>
          <p:cNvSpPr>
            <a:spLocks noGrp="1"/>
          </p:cNvSpPr>
          <p:nvPr>
            <p:ph type="body" sz="quarter" idx="30" hasCustomPrompt="1"/>
          </p:nvPr>
        </p:nvSpPr>
        <p:spPr>
          <a:xfrm>
            <a:off x="5715000" y="4111896"/>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7" name="Text Placeholder 7">
            <a:extLst>
              <a:ext uri="{FF2B5EF4-FFF2-40B4-BE49-F238E27FC236}">
                <a16:creationId xmlns:a16="http://schemas.microsoft.com/office/drawing/2014/main" id="{5AE37D60-C966-41C3-AC40-892C1F5F7B6D}"/>
              </a:ext>
            </a:extLst>
          </p:cNvPr>
          <p:cNvSpPr>
            <a:spLocks noGrp="1"/>
          </p:cNvSpPr>
          <p:nvPr>
            <p:ph type="body" sz="quarter" idx="31" hasCustomPrompt="1"/>
          </p:nvPr>
        </p:nvSpPr>
        <p:spPr>
          <a:xfrm>
            <a:off x="5715000" y="1214387"/>
            <a:ext cx="2971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8" name="Text Placeholder 7">
            <a:extLst>
              <a:ext uri="{FF2B5EF4-FFF2-40B4-BE49-F238E27FC236}">
                <a16:creationId xmlns:a16="http://schemas.microsoft.com/office/drawing/2014/main" id="{74ABFFA4-D009-4B2A-B855-B5F2614B1381}"/>
              </a:ext>
            </a:extLst>
          </p:cNvPr>
          <p:cNvSpPr>
            <a:spLocks noGrp="1"/>
          </p:cNvSpPr>
          <p:nvPr>
            <p:ph type="body" sz="quarter" idx="32" hasCustomPrompt="1"/>
          </p:nvPr>
        </p:nvSpPr>
        <p:spPr>
          <a:xfrm>
            <a:off x="5715000" y="2509787"/>
            <a:ext cx="2971800" cy="304800"/>
          </a:xfrm>
        </p:spPr>
        <p:txBody>
          <a:bodyPr/>
          <a:lstStyle>
            <a:lvl1pPr marL="0" indent="0">
              <a:buNone/>
              <a:defRPr sz="1500" b="1">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9" name="Text Placeholder 7">
            <a:extLst>
              <a:ext uri="{FF2B5EF4-FFF2-40B4-BE49-F238E27FC236}">
                <a16:creationId xmlns:a16="http://schemas.microsoft.com/office/drawing/2014/main" id="{671F79F6-68DF-4217-B768-7C59C911F601}"/>
              </a:ext>
            </a:extLst>
          </p:cNvPr>
          <p:cNvSpPr>
            <a:spLocks noGrp="1"/>
          </p:cNvSpPr>
          <p:nvPr>
            <p:ph type="body" sz="quarter" idx="33" hasCustomPrompt="1"/>
          </p:nvPr>
        </p:nvSpPr>
        <p:spPr>
          <a:xfrm>
            <a:off x="5715000" y="3807096"/>
            <a:ext cx="2971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30" name="Text Placeholder 7">
            <a:extLst>
              <a:ext uri="{FF2B5EF4-FFF2-40B4-BE49-F238E27FC236}">
                <a16:creationId xmlns:a16="http://schemas.microsoft.com/office/drawing/2014/main" id="{FDE5D911-769D-4734-90CD-CE6BC269260C}"/>
              </a:ext>
            </a:extLst>
          </p:cNvPr>
          <p:cNvSpPr>
            <a:spLocks noGrp="1"/>
          </p:cNvSpPr>
          <p:nvPr>
            <p:ph type="body" sz="quarter" idx="34" hasCustomPrompt="1"/>
          </p:nvPr>
        </p:nvSpPr>
        <p:spPr>
          <a:xfrm>
            <a:off x="4648200" y="1214387"/>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05</a:t>
            </a:r>
          </a:p>
        </p:txBody>
      </p:sp>
      <p:sp>
        <p:nvSpPr>
          <p:cNvPr id="31" name="Text Placeholder 7">
            <a:extLst>
              <a:ext uri="{FF2B5EF4-FFF2-40B4-BE49-F238E27FC236}">
                <a16:creationId xmlns:a16="http://schemas.microsoft.com/office/drawing/2014/main" id="{202D7852-9073-47FB-B42C-92A21F56A774}"/>
              </a:ext>
            </a:extLst>
          </p:cNvPr>
          <p:cNvSpPr>
            <a:spLocks noGrp="1"/>
          </p:cNvSpPr>
          <p:nvPr>
            <p:ph type="body" sz="quarter" idx="35" hasCustomPrompt="1"/>
          </p:nvPr>
        </p:nvSpPr>
        <p:spPr>
          <a:xfrm>
            <a:off x="4648200" y="2509787"/>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06</a:t>
            </a:r>
          </a:p>
        </p:txBody>
      </p:sp>
      <p:sp>
        <p:nvSpPr>
          <p:cNvPr id="32" name="Text Placeholder 7">
            <a:extLst>
              <a:ext uri="{FF2B5EF4-FFF2-40B4-BE49-F238E27FC236}">
                <a16:creationId xmlns:a16="http://schemas.microsoft.com/office/drawing/2014/main" id="{EA82125E-BD29-44A5-97C8-6E91F7B5A968}"/>
              </a:ext>
            </a:extLst>
          </p:cNvPr>
          <p:cNvSpPr>
            <a:spLocks noGrp="1"/>
          </p:cNvSpPr>
          <p:nvPr>
            <p:ph type="body" sz="quarter" idx="36" hasCustomPrompt="1"/>
          </p:nvPr>
        </p:nvSpPr>
        <p:spPr>
          <a:xfrm>
            <a:off x="4648200" y="3805187"/>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07</a:t>
            </a:r>
          </a:p>
        </p:txBody>
      </p:sp>
      <p:sp>
        <p:nvSpPr>
          <p:cNvPr id="33" name="Text Placeholder 7">
            <a:extLst>
              <a:ext uri="{FF2B5EF4-FFF2-40B4-BE49-F238E27FC236}">
                <a16:creationId xmlns:a16="http://schemas.microsoft.com/office/drawing/2014/main" id="{4A321067-0959-42C4-A113-FD2E728EA389}"/>
              </a:ext>
            </a:extLst>
          </p:cNvPr>
          <p:cNvSpPr>
            <a:spLocks noGrp="1"/>
          </p:cNvSpPr>
          <p:nvPr>
            <p:ph type="body" sz="quarter" idx="37" hasCustomPrompt="1"/>
          </p:nvPr>
        </p:nvSpPr>
        <p:spPr>
          <a:xfrm>
            <a:off x="5715000" y="54053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34" name="Text Placeholder 7">
            <a:extLst>
              <a:ext uri="{FF2B5EF4-FFF2-40B4-BE49-F238E27FC236}">
                <a16:creationId xmlns:a16="http://schemas.microsoft.com/office/drawing/2014/main" id="{0B257EAC-D0E2-411C-9402-697F0DC1AD9B}"/>
              </a:ext>
            </a:extLst>
          </p:cNvPr>
          <p:cNvSpPr>
            <a:spLocks noGrp="1"/>
          </p:cNvSpPr>
          <p:nvPr>
            <p:ph type="body" sz="quarter" idx="38" hasCustomPrompt="1"/>
          </p:nvPr>
        </p:nvSpPr>
        <p:spPr>
          <a:xfrm>
            <a:off x="5715000" y="5100587"/>
            <a:ext cx="2971800" cy="304800"/>
          </a:xfrm>
        </p:spPr>
        <p:txBody>
          <a:bodyPr/>
          <a:lstStyle>
            <a:lvl1pPr marL="0" indent="0">
              <a:buNone/>
              <a:defRPr sz="1500" b="1"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35" name="Text Placeholder 7">
            <a:extLst>
              <a:ext uri="{FF2B5EF4-FFF2-40B4-BE49-F238E27FC236}">
                <a16:creationId xmlns:a16="http://schemas.microsoft.com/office/drawing/2014/main" id="{F16331DB-9F83-4B9F-8E71-5506586B9B21}"/>
              </a:ext>
            </a:extLst>
          </p:cNvPr>
          <p:cNvSpPr>
            <a:spLocks noGrp="1"/>
          </p:cNvSpPr>
          <p:nvPr>
            <p:ph type="body" sz="quarter" idx="39" hasCustomPrompt="1"/>
          </p:nvPr>
        </p:nvSpPr>
        <p:spPr>
          <a:xfrm>
            <a:off x="4648200" y="5100587"/>
            <a:ext cx="914400" cy="914400"/>
          </a:xfrm>
          <a:solidFill>
            <a:srgbClr val="CE1126"/>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08</a:t>
            </a:r>
          </a:p>
        </p:txBody>
      </p:sp>
      <p:sp>
        <p:nvSpPr>
          <p:cNvPr id="36" name="TextBox 35">
            <a:extLst>
              <a:ext uri="{FF2B5EF4-FFF2-40B4-BE49-F238E27FC236}">
                <a16:creationId xmlns:a16="http://schemas.microsoft.com/office/drawing/2014/main" id="{AC568769-4B1C-40BC-8828-E2F1C4739B9A}"/>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35055498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or Comparison with Titles">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Text Placeholder 2"/>
          <p:cNvSpPr>
            <a:spLocks noGrp="1"/>
          </p:cNvSpPr>
          <p:nvPr>
            <p:ph type="body" idx="1" hasCustomPrompt="1"/>
          </p:nvPr>
        </p:nvSpPr>
        <p:spPr>
          <a:xfrm>
            <a:off x="457200" y="1371600"/>
            <a:ext cx="4040188" cy="639762"/>
          </a:xfrm>
        </p:spPr>
        <p:txBody>
          <a:bodyPr anchor="b"/>
          <a:lstStyle>
            <a:lvl1pPr marL="0" indent="0">
              <a:buNone/>
              <a:defRPr sz="1800" b="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SECTION TITLE</a:t>
            </a:r>
          </a:p>
        </p:txBody>
      </p:sp>
      <p:sp>
        <p:nvSpPr>
          <p:cNvPr id="4" name="Content Placeholder 3"/>
          <p:cNvSpPr>
            <a:spLocks noGrp="1"/>
          </p:cNvSpPr>
          <p:nvPr>
            <p:ph sz="half" idx="2" hasCustomPrompt="1"/>
          </p:nvPr>
        </p:nvSpPr>
        <p:spPr>
          <a:xfrm>
            <a:off x="457200" y="2011362"/>
            <a:ext cx="4040188" cy="4160838"/>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371600"/>
            <a:ext cx="4041775" cy="639762"/>
          </a:xfrm>
        </p:spPr>
        <p:txBody>
          <a:bodyPr anchor="b"/>
          <a:lstStyle>
            <a:lvl1pPr marL="0" indent="0">
              <a:buNone/>
              <a:defRPr sz="1800" b="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SECTION TITLE</a:t>
            </a:r>
          </a:p>
        </p:txBody>
      </p:sp>
      <p:sp>
        <p:nvSpPr>
          <p:cNvPr id="6" name="Content Placeholder 5"/>
          <p:cNvSpPr>
            <a:spLocks noGrp="1"/>
          </p:cNvSpPr>
          <p:nvPr>
            <p:ph sz="quarter" idx="4" hasCustomPrompt="1"/>
          </p:nvPr>
        </p:nvSpPr>
        <p:spPr>
          <a:xfrm>
            <a:off x="4645025" y="2011362"/>
            <a:ext cx="4041775" cy="4160838"/>
          </a:xfrm>
        </p:spPr>
        <p:txBody>
          <a:bodyPr/>
          <a:lstStyle>
            <a:lvl1pPr marL="0" marR="0" indent="0"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None/>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marL="342900" marR="0" lvl="0" indent="-342900"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defRPr/>
            </a:pPr>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E71D0958-2748-48EF-BF8F-D1802C4A27D2}"/>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1" name="Text Placeholder 8">
            <a:extLst>
              <a:ext uri="{FF2B5EF4-FFF2-40B4-BE49-F238E27FC236}">
                <a16:creationId xmlns:a16="http://schemas.microsoft.com/office/drawing/2014/main" id="{F4EC4CF8-850F-4173-B174-470509DBB659}"/>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2" name="Text Placeholder 20">
            <a:extLst>
              <a:ext uri="{FF2B5EF4-FFF2-40B4-BE49-F238E27FC236}">
                <a16:creationId xmlns:a16="http://schemas.microsoft.com/office/drawing/2014/main" id="{C7EFE819-598F-4A49-8B96-A8212789D0B0}"/>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3" name="TextBox 12">
            <a:extLst>
              <a:ext uri="{FF2B5EF4-FFF2-40B4-BE49-F238E27FC236}">
                <a16:creationId xmlns:a16="http://schemas.microsoft.com/office/drawing/2014/main" id="{1F30AC09-D04C-4044-A4EB-872904F692A7}"/>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22999280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eature Content and Section">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9" name="Text Placeholder 8"/>
          <p:cNvSpPr>
            <a:spLocks noGrp="1"/>
          </p:cNvSpPr>
          <p:nvPr>
            <p:ph type="body" sz="quarter" idx="13" hasCustomPrompt="1"/>
          </p:nvPr>
        </p:nvSpPr>
        <p:spPr>
          <a:xfrm>
            <a:off x="457200" y="1371600"/>
            <a:ext cx="8229600" cy="1661161"/>
          </a:xfrm>
        </p:spPr>
        <p:txBody>
          <a:bodyPr anchor="t">
            <a:normAutofit/>
          </a:bodyPr>
          <a:lstStyle>
            <a:lvl1pPr marL="0" indent="0">
              <a:spcBef>
                <a:spcPts val="768"/>
              </a:spcBef>
              <a:buNone/>
              <a:defRPr sz="2000">
                <a:solidFill>
                  <a:schemeClr val="accent1"/>
                </a:solidFill>
                <a:latin typeface="+mj-lt"/>
              </a:defRPr>
            </a:lvl1pPr>
            <a:lvl2pPr marL="457200" indent="0">
              <a:buNone/>
              <a:defRPr sz="2000">
                <a:solidFill>
                  <a:srgbClr val="37A09C"/>
                </a:solidFill>
              </a:defRPr>
            </a:lvl2pPr>
            <a:lvl3pPr marL="914400" indent="0">
              <a:buNone/>
              <a:defRPr sz="1800">
                <a:solidFill>
                  <a:srgbClr val="37A09C"/>
                </a:solidFill>
              </a:defRPr>
            </a:lvl3pPr>
            <a:lvl4pPr marL="1371600" indent="0">
              <a:buNone/>
              <a:defRPr sz="1600">
                <a:solidFill>
                  <a:srgbClr val="37A09C"/>
                </a:solidFill>
              </a:defRPr>
            </a:lvl4pPr>
            <a:lvl5pPr marL="1828800" indent="0">
              <a:buNone/>
              <a:defRPr sz="1600">
                <a:solidFill>
                  <a:srgbClr val="37A09C"/>
                </a:solidFill>
              </a:defRPr>
            </a:lvl5pPr>
          </a:lstStyle>
          <a:p>
            <a:pPr lvl="0"/>
            <a:r>
              <a:rPr lang="en-US"/>
              <a:t>Click to add intro or featured content</a:t>
            </a:r>
          </a:p>
        </p:txBody>
      </p:sp>
      <p:sp>
        <p:nvSpPr>
          <p:cNvPr id="11" name="Text Placeholder 10"/>
          <p:cNvSpPr>
            <a:spLocks noGrp="1"/>
          </p:cNvSpPr>
          <p:nvPr>
            <p:ph type="body" sz="quarter" idx="14" hasCustomPrompt="1"/>
          </p:nvPr>
        </p:nvSpPr>
        <p:spPr>
          <a:xfrm>
            <a:off x="457200" y="3581400"/>
            <a:ext cx="8229600" cy="2590800"/>
          </a:xfrm>
        </p:spPr>
        <p:txBody>
          <a:bodyPr>
            <a:normAutofit/>
          </a:bodyPr>
          <a:lstStyle>
            <a:lvl1pPr>
              <a:spcBef>
                <a:spcPts val="600"/>
              </a:spcBef>
              <a:buClr>
                <a:schemeClr val="tx1"/>
              </a:buClr>
              <a:defRPr sz="1800">
                <a:latin typeface="Segoe UI" panose="020b0502040204020203" pitchFamily="34" charset="0"/>
                <a:ea typeface="Segoe UI" panose="020b0502040204020203" pitchFamily="34" charset="0"/>
                <a:cs typeface="Segoe UI" panose="020b0502040204020203"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Click to add content</a:t>
            </a:r>
          </a:p>
        </p:txBody>
      </p:sp>
      <p:sp>
        <p:nvSpPr>
          <p:cNvPr id="10" name="TextBox 9">
            <a:extLst>
              <a:ext uri="{FF2B5EF4-FFF2-40B4-BE49-F238E27FC236}">
                <a16:creationId xmlns:a16="http://schemas.microsoft.com/office/drawing/2014/main" id="{3121AD3F-F6DA-4169-B092-D8EA34673590}"/>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12" name="Text Placeholder 8">
            <a:extLst>
              <a:ext uri="{FF2B5EF4-FFF2-40B4-BE49-F238E27FC236}">
                <a16:creationId xmlns:a16="http://schemas.microsoft.com/office/drawing/2014/main" id="{F600BB38-4435-46F2-8F02-6928D4DC615F}"/>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3" name="Text Placeholder 20">
            <a:extLst>
              <a:ext uri="{FF2B5EF4-FFF2-40B4-BE49-F238E27FC236}">
                <a16:creationId xmlns:a16="http://schemas.microsoft.com/office/drawing/2014/main" id="{ADE304A7-0A79-4891-931D-B6182AF47B83}"/>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5" name="Content Placeholder 10">
            <a:extLst>
              <a:ext uri="{FF2B5EF4-FFF2-40B4-BE49-F238E27FC236}">
                <a16:creationId xmlns:a16="http://schemas.microsoft.com/office/drawing/2014/main" id="{87808245-7B09-4BE1-ABC4-2C84E6F110FB}"/>
              </a:ext>
            </a:extLst>
          </p:cNvPr>
          <p:cNvSpPr>
            <a:spLocks noGrp="1"/>
          </p:cNvSpPr>
          <p:nvPr>
            <p:ph sz="quarter" idx="20" hasCustomPrompt="1"/>
          </p:nvPr>
        </p:nvSpPr>
        <p:spPr>
          <a:xfrm>
            <a:off x="457200" y="3262964"/>
            <a:ext cx="8229600" cy="304800"/>
          </a:xfrm>
          <a:noFill/>
          <a:ln>
            <a:solidFill>
              <a:schemeClr val="bg1"/>
            </a:solidFill>
          </a:ln>
        </p:spPr>
        <p:txBody>
          <a:bodyPr/>
          <a:lstStyle>
            <a:lvl1pPr marL="0" indent="0" algn="ctr">
              <a:buFontTx/>
              <a:buNone/>
              <a:defRPr b="0">
                <a:solidFill>
                  <a:schemeClr val="accent1"/>
                </a:solidFill>
              </a:defRPr>
            </a:lvl1pPr>
            <a:lvl2pPr marL="457200" indent="0" algn="ctr">
              <a:buFontTx/>
              <a:buNone/>
              <a:defRPr b="0">
                <a:solidFill>
                  <a:schemeClr val="accent1"/>
                </a:solidFill>
              </a:defRPr>
            </a:lvl2pPr>
            <a:lvl3pPr marL="914400" indent="0" algn="ctr">
              <a:buFontTx/>
              <a:buNone/>
              <a:defRPr b="0">
                <a:solidFill>
                  <a:schemeClr val="accent1"/>
                </a:solidFill>
              </a:defRPr>
            </a:lvl3pPr>
            <a:lvl4pPr marL="1371600" indent="0" algn="ctr">
              <a:buFontTx/>
              <a:buNone/>
              <a:defRPr b="0">
                <a:solidFill>
                  <a:schemeClr val="accent1"/>
                </a:solidFill>
              </a:defRPr>
            </a:lvl4pPr>
            <a:lvl5pPr marL="1828800" indent="0" algn="ctr">
              <a:buFontTx/>
              <a:buNone/>
              <a:defRPr b="0">
                <a:solidFill>
                  <a:schemeClr val="accent1"/>
                </a:solidFill>
              </a:defRPr>
            </a:lvl5pPr>
          </a:lstStyle>
          <a:p>
            <a:pPr lvl="0"/>
            <a:r>
              <a:rPr lang="en-US"/>
              <a:t>CLICK TO ADD SECTION TITLE</a:t>
            </a:r>
          </a:p>
        </p:txBody>
      </p:sp>
      <p:sp>
        <p:nvSpPr>
          <p:cNvPr id="14" name="TextBox 13">
            <a:extLst>
              <a:ext uri="{FF2B5EF4-FFF2-40B4-BE49-F238E27FC236}">
                <a16:creationId xmlns:a16="http://schemas.microsoft.com/office/drawing/2014/main" id="{ADAC81CF-134E-4145-AB18-1F9995197E1D}"/>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27627444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and Caption">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746FA8E9-F950-46D9-866D-56CDCDDF9557}"/>
              </a:ext>
            </a:extLst>
          </p:cNvPr>
          <p:cNvSpPr>
            <a:spLocks noGrp="1"/>
          </p:cNvSpPr>
          <p:nvPr>
            <p:ph type="pic" sz="quarter" idx="15"/>
          </p:nvPr>
        </p:nvSpPr>
        <p:spPr>
          <a:xfrm>
            <a:off x="1226820" y="1219200"/>
            <a:ext cx="6675120" cy="3730625"/>
          </a:xfrm>
        </p:spPr>
        <p:txBody>
          <a:bodyPr anchor="ctr"/>
          <a:lstStyle>
            <a:lvl1pPr marL="0" indent="0" algn="ctr">
              <a:buFontTx/>
              <a:buNone/>
              <a:defRPr>
                <a:solidFill>
                  <a:schemeClr val="tx1">
                    <a:lumMod val="75000"/>
                    <a:lumOff val="25000"/>
                  </a:schemeClr>
                </a:solidFill>
              </a:defRPr>
            </a:lvl1pPr>
          </a:lstStyle>
          <a:p>
            <a:r>
              <a:rPr lang="en-US"/>
              <a:t>Click icon to add picture</a:t>
            </a:r>
          </a:p>
        </p:txBody>
      </p:sp>
      <p:sp>
        <p:nvSpPr>
          <p:cNvPr id="5" name="Text Placeholder 4"/>
          <p:cNvSpPr>
            <a:spLocks noGrp="1"/>
          </p:cNvSpPr>
          <p:nvPr>
            <p:ph type="body" sz="quarter" idx="13" hasCustomPrompt="1"/>
          </p:nvPr>
        </p:nvSpPr>
        <p:spPr>
          <a:xfrm>
            <a:off x="1226820" y="4953000"/>
            <a:ext cx="6675120" cy="381000"/>
          </a:xfrm>
        </p:spPr>
        <p:txBody>
          <a:bodyPr/>
          <a:lstStyle>
            <a:lvl1pPr marL="0" indent="0" algn="r">
              <a:buNone/>
              <a:defRPr sz="1800" i="1">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lgn="r">
              <a:buNone/>
              <a:defRPr sz="1800">
                <a:solidFill>
                  <a:srgbClr val="37A09C"/>
                </a:solidFill>
                <a:latin typeface="Corbel" panose="020b0503020204020204" pitchFamily="34" charset="0"/>
              </a:defRPr>
            </a:lvl2pPr>
            <a:lvl3pPr marL="914400" indent="0" algn="r">
              <a:buNone/>
              <a:defRPr sz="1800">
                <a:solidFill>
                  <a:srgbClr val="37A09C"/>
                </a:solidFill>
                <a:latin typeface="Corbel" panose="020b0503020204020204" pitchFamily="34" charset="0"/>
              </a:defRPr>
            </a:lvl3pPr>
            <a:lvl4pPr marL="1371600" indent="0" algn="r">
              <a:buNone/>
              <a:defRPr sz="1800">
                <a:solidFill>
                  <a:srgbClr val="37A09C"/>
                </a:solidFill>
                <a:latin typeface="Corbel" panose="020b0503020204020204" pitchFamily="34" charset="0"/>
              </a:defRPr>
            </a:lvl4pPr>
            <a:lvl5pPr marL="1828800" indent="0" algn="r">
              <a:buNone/>
              <a:defRPr sz="1800">
                <a:solidFill>
                  <a:srgbClr val="37A09C"/>
                </a:solidFill>
                <a:latin typeface="Corbel" panose="020b0503020204020204" pitchFamily="34" charset="0"/>
              </a:defRPr>
            </a:lvl5pPr>
          </a:lstStyle>
          <a:p>
            <a:pPr lvl="0"/>
            <a:r>
              <a:rPr lang="en-US"/>
              <a:t>Click to add photo caption/description</a:t>
            </a:r>
          </a:p>
        </p:txBody>
      </p:sp>
      <p:sp>
        <p:nvSpPr>
          <p:cNvPr id="7" name="TextBox 6">
            <a:extLst>
              <a:ext uri="{FF2B5EF4-FFF2-40B4-BE49-F238E27FC236}">
                <a16:creationId xmlns:a16="http://schemas.microsoft.com/office/drawing/2014/main" id="{E50328CB-7339-4421-8AAC-7DDF15D11A94}"/>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8" name="Text Placeholder 8">
            <a:extLst>
              <a:ext uri="{FF2B5EF4-FFF2-40B4-BE49-F238E27FC236}">
                <a16:creationId xmlns:a16="http://schemas.microsoft.com/office/drawing/2014/main" id="{4040EA69-9511-43C2-A6B9-C1E3AAAC1682}"/>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9" name="Straight Connector 8">
            <a:extLst>
              <a:ext uri="{FF2B5EF4-FFF2-40B4-BE49-F238E27FC236}">
                <a16:creationId xmlns:a16="http://schemas.microsoft.com/office/drawing/2014/main" id="{96B6F32A-0F96-489C-A15E-7B527044C8FC}"/>
              </a:ext>
            </a:extLst>
          </p:cNvPr>
          <p:cNvCxnSpPr/>
          <p:nvPr userDrawn="1"/>
        </p:nvCxnSpPr>
        <p:spPr>
          <a:xfrm>
            <a:off x="1226820" y="1219200"/>
            <a:ext cx="667512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7189195A-05B5-42BC-8B61-8494034FC545}"/>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1417260548"/>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
        <p:nvSpPr>
          <p:cNvPr id="3" name="Picture Placeholder 2"/>
          <p:cNvSpPr>
            <a:spLocks noGrp="1"/>
          </p:cNvSpPr>
          <p:nvPr>
            <p:ph type="pic" idx="1"/>
          </p:nvPr>
        </p:nvSpPr>
        <p:spPr>
          <a:xfrm>
            <a:off x="3200400" y="1219200"/>
            <a:ext cx="5486400" cy="4648200"/>
          </a:xfrm>
        </p:spPr>
        <p:txBody>
          <a:bodyPr anchor="ctr"/>
          <a:lstStyle>
            <a:lvl1pPr marL="0" indent="0" algn="ctr">
              <a:buNone/>
              <a:defRPr sz="1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5" name="TextBox 4">
            <a:extLst>
              <a:ext uri="{FF2B5EF4-FFF2-40B4-BE49-F238E27FC236}">
                <a16:creationId xmlns:a16="http://schemas.microsoft.com/office/drawing/2014/main" id="{64352859-77A0-4567-8205-ACE39247F809}"/>
              </a:ext>
            </a:extLst>
          </p:cNvPr>
          <p:cNvSpPr txBox="1">
            <a:spLocks noChangeArrowheads="1"/>
          </p:cNvSpPr>
          <p:nvPr/>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4" name="Text Placeholder 3"/>
          <p:cNvSpPr>
            <a:spLocks noGrp="1"/>
          </p:cNvSpPr>
          <p:nvPr>
            <p:ph type="body" sz="half" idx="2" hasCustomPrompt="1"/>
          </p:nvPr>
        </p:nvSpPr>
        <p:spPr>
          <a:xfrm>
            <a:off x="457200" y="4419600"/>
            <a:ext cx="2590800" cy="1447800"/>
          </a:xfrm>
        </p:spPr>
        <p:txBody>
          <a:bodyPr anchor="b"/>
          <a:lstStyle>
            <a:lvl1pPr marL="0" indent="0" algn="r">
              <a:spcBef>
                <a:spcPts val="768"/>
              </a:spcBef>
              <a:buNone/>
              <a:defRPr sz="1600" i="1">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photo caption/description</a:t>
            </a:r>
          </a:p>
        </p:txBody>
      </p:sp>
      <p:sp>
        <p:nvSpPr>
          <p:cNvPr id="9" name="Text Placeholder 8">
            <a:extLst>
              <a:ext uri="{FF2B5EF4-FFF2-40B4-BE49-F238E27FC236}">
                <a16:creationId xmlns:a16="http://schemas.microsoft.com/office/drawing/2014/main" id="{2514A377-83FF-441A-9ADB-EE1674455AE6}"/>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cxnSp>
        <p:nvCxnSpPr>
          <p:cNvPr id="8" name="Straight Connector 7">
            <a:extLst>
              <a:ext uri="{FF2B5EF4-FFF2-40B4-BE49-F238E27FC236}">
                <a16:creationId xmlns:a16="http://schemas.microsoft.com/office/drawing/2014/main" id="{43D220F7-6398-4E37-A758-5E968A2517BD}"/>
              </a:ext>
            </a:extLst>
          </p:cNvPr>
          <p:cNvCxnSpPr/>
          <p:nvPr userDrawn="1"/>
        </p:nvCxnSpPr>
        <p:spPr>
          <a:xfrm>
            <a:off x="3200400" y="1219200"/>
            <a:ext cx="54864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785E2E5E-F6CC-4A55-82B2-E757BFC60405}"/>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13364192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feature">
    <p:spTree>
      <p:nvGrpSpPr>
        <p:cNvPr id="1" name=""/>
        <p:cNvGrpSpPr/>
        <p:nvPr/>
      </p:nvGrpSpPr>
      <p:grpSpPr>
        <a:xfrm>
          <a:off x="0" y="0"/>
          <a:ext cx="0" cy="0"/>
        </a:xfrm>
      </p:grpSpPr>
      <p:sp>
        <p:nvSpPr>
          <p:cNvPr id="2" name="Title 1"/>
          <p:cNvSpPr>
            <a:spLocks noGrp="1"/>
          </p:cNvSpPr>
          <p:nvPr>
            <p:ph type="title" hasCustomPrompt="1"/>
          </p:nvPr>
        </p:nvSpPr>
        <p:spPr>
          <a:xfrm>
            <a:off x="457200" y="273050"/>
            <a:ext cx="3008313" cy="803146"/>
          </a:xfrm>
        </p:spPr>
        <p:txBody>
          <a:bodyPr anchor="b"/>
          <a:lstStyle>
            <a:lvl1pPr algn="l">
              <a:defRPr sz="2000" b="1">
                <a:solidFill>
                  <a:schemeClr val="accent1"/>
                </a:solidFill>
              </a:defRPr>
            </a:lvl1pPr>
          </a:lstStyle>
          <a:p>
            <a:r>
              <a:rPr lang="en-US"/>
              <a:t>Click to add slide title</a:t>
            </a:r>
          </a:p>
        </p:txBody>
      </p:sp>
      <p:sp>
        <p:nvSpPr>
          <p:cNvPr id="3" name="Content Placeholder 2"/>
          <p:cNvSpPr>
            <a:spLocks noGrp="1"/>
          </p:cNvSpPr>
          <p:nvPr>
            <p:ph idx="1" hasCustomPrompt="1"/>
          </p:nvPr>
        </p:nvSpPr>
        <p:spPr>
          <a:xfrm>
            <a:off x="3575050" y="273050"/>
            <a:ext cx="5111750" cy="5899150"/>
          </a:xfrm>
        </p:spPr>
        <p:txBody>
          <a:bodyPr/>
          <a:lstStyle>
            <a:lvl1pPr>
              <a:defRPr sz="18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16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a:defRPr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a:defRPr sz="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457200" y="1435100"/>
            <a:ext cx="3008313" cy="4727960"/>
          </a:xfrm>
        </p:spPr>
        <p:txBody>
          <a:bodyPr/>
          <a:lstStyle>
            <a:lvl1pPr marL="0" indent="0">
              <a:spcBef>
                <a:spcPts val="768"/>
              </a:spcBef>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featured content</a:t>
            </a:r>
          </a:p>
        </p:txBody>
      </p:sp>
      <p:sp>
        <p:nvSpPr>
          <p:cNvPr id="7" name="TextBox 6">
            <a:extLst>
              <a:ext uri="{FF2B5EF4-FFF2-40B4-BE49-F238E27FC236}">
                <a16:creationId xmlns:a16="http://schemas.microsoft.com/office/drawing/2014/main" id="{D877D915-86FB-46C3-924D-B7BCBE2D70A2}"/>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8" name="Text Placeholder 8">
            <a:extLst>
              <a:ext uri="{FF2B5EF4-FFF2-40B4-BE49-F238E27FC236}">
                <a16:creationId xmlns:a16="http://schemas.microsoft.com/office/drawing/2014/main" id="{DA19A031-F02D-4065-B293-C3CBE036C129}"/>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9" name="Text Placeholder 20">
            <a:extLst>
              <a:ext uri="{FF2B5EF4-FFF2-40B4-BE49-F238E27FC236}">
                <a16:creationId xmlns:a16="http://schemas.microsoft.com/office/drawing/2014/main" id="{5C79A094-E4DB-455E-A968-01901F1051FB}"/>
              </a:ext>
            </a:extLst>
          </p:cNvPr>
          <p:cNvSpPr>
            <a:spLocks noGrp="1"/>
          </p:cNvSpPr>
          <p:nvPr>
            <p:ph type="body" sz="quarter" idx="19" hasCustomPrompt="1"/>
          </p:nvPr>
        </p:nvSpPr>
        <p:spPr>
          <a:xfrm>
            <a:off x="457200" y="1070982"/>
            <a:ext cx="3008313"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0" name="TextBox 9">
            <a:extLst>
              <a:ext uri="{FF2B5EF4-FFF2-40B4-BE49-F238E27FC236}">
                <a16:creationId xmlns:a16="http://schemas.microsoft.com/office/drawing/2014/main" id="{AFF36AED-3903-4570-8D96-EC5489D721A8}"/>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456126171"/>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Tree>
    <p:extLst>
      <p:ext uri="{BB962C8B-B14F-4D97-AF65-F5344CB8AC3E}">
        <p14:creationId xmlns:p14="http://schemas.microsoft.com/office/powerpoint/2010/main" val="1449793643"/>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Ending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2BE3E3E1-4A9B-48F3-A613-E37CBA3D7E39}"/>
              </a:ext>
            </a:extLst>
          </p:cNvPr>
          <p:cNvSpPr/>
          <p:nvPr/>
        </p:nvSpPr>
        <p:spPr>
          <a:xfrm>
            <a:off x="219075" y="207963"/>
            <a:ext cx="8705850" cy="6442075"/>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panose="020b0604020202020204" pitchFamily="34" charset="0"/>
              <a:buNone/>
              <a:defRPr/>
            </a:pPr>
            <a:endParaRPr lang="en-US"/>
          </a:p>
        </p:txBody>
      </p:sp>
      <p:cxnSp>
        <p:nvCxnSpPr>
          <p:cNvPr id="3" name="Straight Connector 2">
            <a:extLst>
              <a:ext uri="{FF2B5EF4-FFF2-40B4-BE49-F238E27FC236}">
                <a16:creationId xmlns:a16="http://schemas.microsoft.com/office/drawing/2014/main" id="{B376782F-B57A-46EC-8BDF-2F59F150E517}"/>
              </a:ext>
            </a:extLst>
          </p:cNvPr>
          <p:cNvCxnSpPr/>
          <p:nvPr/>
        </p:nvCxnSpPr>
        <p:spPr>
          <a:xfrm>
            <a:off x="914400" y="5218175"/>
            <a:ext cx="5486400" cy="0"/>
          </a:xfrm>
          <a:prstGeom prst="line">
            <a:avLst/>
          </a:prstGeom>
          <a:ln w="952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Box 6">
            <a:extLst>
              <a:ext uri="{FF2B5EF4-FFF2-40B4-BE49-F238E27FC236}">
                <a16:creationId xmlns:a16="http://schemas.microsoft.com/office/drawing/2014/main" id="{616A719C-10D5-433E-B9D2-97D6F9C48CFF}"/>
              </a:ext>
            </a:extLst>
          </p:cNvPr>
          <p:cNvSpPr txBox="1">
            <a:spLocks noChangeArrowheads="1"/>
          </p:cNvSpPr>
          <p:nvPr/>
        </p:nvSpPr>
        <p:spPr bwMode="auto">
          <a:xfrm>
            <a:off x="838200" y="843677"/>
            <a:ext cx="7772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AUSTIN  </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BRUSSELS</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DALLAS</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DUBAI</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HOUSTON</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LONDON </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MOSCOW</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NEW YORK </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PALO ALTO</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RIYADH</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SAN FRANCISCO</a:t>
            </a: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WASHINGTON</a:t>
            </a: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spcAft>
                <a:spcPts val="600"/>
              </a:spcAft>
            </a:pPr>
            <a:r>
              <a:rPr lang="en-US" altLang="en-US" sz="900">
                <a:solidFill>
                  <a:srgbClr val="FFFFFF"/>
                </a:solidFill>
                <a:latin typeface="Segoe UI" panose="020b0502040204020203" pitchFamily="34" charset="0"/>
                <a:cs typeface="Segoe UI" panose="020b0502040204020203" pitchFamily="34" charset="0"/>
              </a:rPr>
              <a:t>bakerbotts.com</a:t>
            </a:r>
          </a:p>
          <a:p>
            <a:pPr eaLnBrk="1" hangingPunct="1">
              <a:spcAft>
                <a:spcPts val="600"/>
              </a:spcAft>
            </a:pPr>
            <a:endParaRPr lang="en-US" altLang="en-US" sz="900">
              <a:solidFill>
                <a:srgbClr val="FFFFFF"/>
              </a:solidFill>
              <a:latin typeface="Segoe UI" panose="020b0502040204020203" pitchFamily="34" charset="0"/>
              <a:cs typeface="Segoe UI" panose="020b0502040204020203" pitchFamily="34" charset="0"/>
            </a:endParaRPr>
          </a:p>
          <a:p>
            <a:pPr eaLnBrk="1" hangingPunct="1"/>
            <a:r>
              <a:rPr lang="en-US" altLang="en-US" sz="900">
                <a:solidFill>
                  <a:srgbClr val="FFFFFF"/>
                </a:solidFill>
                <a:latin typeface="Segoe UI" panose="020b0502040204020203" pitchFamily="34" charset="0"/>
                <a:cs typeface="Segoe UI" panose="020b0502040204020203" pitchFamily="34" charset="0"/>
              </a:rPr>
              <a:t>©Baker Botts L.L.P., 2022. Unauthorized use and/or duplication of this material without express and written</a:t>
            </a:r>
          </a:p>
          <a:p>
            <a:pPr eaLnBrk="1" hangingPunct="1"/>
            <a:r>
              <a:rPr lang="en-US" altLang="en-US" sz="900">
                <a:solidFill>
                  <a:srgbClr val="FFFFFF"/>
                </a:solidFill>
                <a:latin typeface="Segoe UI" panose="020b0502040204020203" pitchFamily="34" charset="0"/>
                <a:cs typeface="Segoe UI" panose="020b0502040204020203" pitchFamily="34" charset="0"/>
              </a:rPr>
              <a:t>permission from Baker Botts L.L.P. is strictly prohibited. Excerpts and links may be used, provided that full and</a:t>
            </a:r>
          </a:p>
          <a:p>
            <a:pPr eaLnBrk="1" hangingPunct="1"/>
            <a:r>
              <a:rPr lang="en-US" altLang="en-US" sz="900">
                <a:solidFill>
                  <a:srgbClr val="FFFFFF"/>
                </a:solidFill>
                <a:latin typeface="Segoe UI" panose="020b0502040204020203" pitchFamily="34" charset="0"/>
                <a:cs typeface="Segoe UI" panose="020b0502040204020203" pitchFamily="34" charset="0"/>
              </a:rPr>
              <a:t>clear credit is given with appropriate and specific direction to the original content.</a:t>
            </a:r>
          </a:p>
          <a:p>
            <a:pPr eaLnBrk="1" hangingPunct="1"/>
            <a:endParaRPr lang="en-US" altLang="en-US" sz="9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199896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1">
    <p:spTree>
      <p:nvGrpSpPr>
        <p:cNvPr id="1" name=""/>
        <p:cNvGrpSpPr/>
        <p:nvPr/>
      </p:nvGrpSpPr>
      <p:grpSpPr>
        <a:xfrm>
          <a:off x="0" y="0"/>
          <a:ext cx="0" cy="0"/>
        </a:xfrm>
      </p:grpSpPr>
      <p:pic>
        <p:nvPicPr>
          <p:cNvPr id="4" name="Picture Placeholder 6">
            <a:extLst>
              <a:ext uri="{FF2B5EF4-FFF2-40B4-BE49-F238E27FC236}">
                <a16:creationId xmlns:a16="http://schemas.microsoft.com/office/drawing/2014/main" id="{D2B9380F-CD3D-4783-8A13-B6DDC8149668}"/>
              </a:ext>
            </a:extLst>
          </p:cNvPr>
          <p:cNvPicPr>
            <a:picLocks noChangeAspect="1"/>
          </p:cNvPicPr>
          <p:nvPr/>
        </p:nvPicPr>
        <p:blipFill>
          <a:blip r:embed="rId1">
            <a:alphaModFix amt="40000"/>
            <a:extLst>
              <a:ext uri="{28A0092B-C50C-407E-A947-70E740481C1C}">
                <a14:useLocalDpi xmlns:a14="http://schemas.microsoft.com/office/drawing/2010/main" val="0"/>
              </a:ext>
            </a:extLst>
          </a:blip>
          <a:srcRect l="11" r="11"/>
          <a:stretch>
            <a:fillRect/>
          </a:stretch>
        </p:blipFill>
        <p:spPr bwMode="auto">
          <a:xfrm>
            <a:off x="0" y="0"/>
            <a:ext cx="91440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B04653D8-2EDF-40B5-A690-F375724DF8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E13D3264-4BE6-47B0-98FE-8FC423763210}"/>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17" name="Text Placeholder 16"/>
          <p:cNvSpPr>
            <a:spLocks noGrp="1"/>
          </p:cNvSpPr>
          <p:nvPr>
            <p:ph type="body" sz="quarter" idx="14" hasCustomPrompt="1"/>
          </p:nvPr>
        </p:nvSpPr>
        <p:spPr>
          <a:xfrm>
            <a:off x="914400" y="3053773"/>
            <a:ext cx="8033320" cy="822960"/>
          </a:xfrm>
        </p:spPr>
        <p:txBody>
          <a:bodyPr>
            <a:normAutofit/>
          </a:bodyPr>
          <a:lstStyle>
            <a:lvl1pPr marL="0" indent="0">
              <a:buNone/>
              <a:defRPr sz="2200" i="1">
                <a:solidFill>
                  <a:schemeClr val="tx1">
                    <a:lumMod val="75000"/>
                    <a:lumOff val="25000"/>
                  </a:schemeClr>
                </a:solidFill>
                <a:latin typeface="+mj-lt"/>
              </a:defRPr>
            </a:lvl1pPr>
            <a:lvl2pPr marL="457200" indent="0">
              <a:buNone/>
              <a:defRPr sz="2200">
                <a:solidFill>
                  <a:schemeClr val="bg1"/>
                </a:solidFill>
                <a:latin typeface="+mj-lt"/>
              </a:defRPr>
            </a:lvl2pPr>
            <a:lvl3pPr marL="914400" indent="0">
              <a:buNone/>
              <a:defRPr sz="2200">
                <a:solidFill>
                  <a:schemeClr val="bg1"/>
                </a:solidFill>
                <a:latin typeface="+mj-lt"/>
              </a:defRPr>
            </a:lvl3pPr>
            <a:lvl4pPr marL="1371600" indent="0">
              <a:buNone/>
              <a:defRPr sz="2200">
                <a:solidFill>
                  <a:schemeClr val="bg1"/>
                </a:solidFill>
                <a:latin typeface="+mj-lt"/>
              </a:defRPr>
            </a:lvl4pPr>
            <a:lvl5pPr marL="1828800" indent="0">
              <a:buNone/>
              <a:defRPr sz="2200">
                <a:solidFill>
                  <a:schemeClr val="bg1"/>
                </a:solidFill>
                <a:latin typeface="+mj-lt"/>
              </a:defRPr>
            </a:lvl5pPr>
          </a:lstStyle>
          <a:p>
            <a:pPr lvl="0"/>
            <a:r>
              <a:rPr lang="en-US"/>
              <a:t>Click to add presentation subtitle</a:t>
            </a:r>
          </a:p>
        </p:txBody>
      </p:sp>
      <p:sp>
        <p:nvSpPr>
          <p:cNvPr id="11" name="Title 1"/>
          <p:cNvSpPr>
            <a:spLocks noGrp="1"/>
          </p:cNvSpPr>
          <p:nvPr>
            <p:ph type="ctrTitle" hasCustomPrompt="1"/>
          </p:nvPr>
        </p:nvSpPr>
        <p:spPr>
          <a:xfrm>
            <a:off x="914400" y="2112818"/>
            <a:ext cx="7848600" cy="950421"/>
          </a:xfrm>
        </p:spPr>
        <p:txBody>
          <a:bodyPr anchor="b">
            <a:norm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ADD PRESENTATION TITLE</a:t>
            </a:r>
          </a:p>
        </p:txBody>
      </p:sp>
    </p:spTree>
    <p:extLst>
      <p:ext uri="{BB962C8B-B14F-4D97-AF65-F5344CB8AC3E}">
        <p14:creationId xmlns:p14="http://schemas.microsoft.com/office/powerpoint/2010/main" val="305512396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Alt1">
    <p:spTree>
      <p:nvGrpSpPr>
        <p:cNvPr id="1" name=""/>
        <p:cNvGrpSpPr/>
        <p:nvPr/>
      </p:nvGrpSpPr>
      <p:grpSpPr>
        <a:xfrm>
          <a:off x="0" y="0"/>
          <a:ext cx="0" cy="0"/>
        </a:xfrm>
      </p:grpSpPr>
      <p:pic>
        <p:nvPicPr>
          <p:cNvPr id="4" name="Picture 4">
            <a:extLst>
              <a:ext uri="{FF2B5EF4-FFF2-40B4-BE49-F238E27FC236}">
                <a16:creationId xmlns:a16="http://schemas.microsoft.com/office/drawing/2014/main" id="{EE95AF62-C17B-4D7B-9A95-8830E465222F}"/>
              </a:ext>
            </a:extLst>
          </p:cNvPr>
          <p:cNvPicPr>
            <a:picLocks noChangeAspect="1" noChangeArrowheads="1"/>
          </p:cNvPicPr>
          <p:nvPr/>
        </p:nvPicPr>
        <p:blipFill>
          <a:blip r:embed="rId1">
            <a:alphaModFix amt="35000"/>
            <a:extLst>
              <a:ext uri="{28A0092B-C50C-407E-A947-70E740481C1C}">
                <a14:useLocalDpi xmlns:a14="http://schemas.microsoft.com/office/drawing/2010/main" val="0"/>
              </a:ext>
            </a:extLst>
          </a:blip>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5884437-8B73-49BD-99B1-B6059A3856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3" name="Subtitle 2"/>
          <p:cNvSpPr>
            <a:spLocks noGrp="1"/>
          </p:cNvSpPr>
          <p:nvPr>
            <p:ph type="subTitle" idx="1"/>
          </p:nvPr>
        </p:nvSpPr>
        <p:spPr>
          <a:xfrm>
            <a:off x="914400" y="3048000"/>
            <a:ext cx="7848600" cy="822960"/>
          </a:xfrm>
        </p:spPr>
        <p:txBody>
          <a:bodyPr>
            <a:normAutofit/>
          </a:bodyPr>
          <a:lstStyle>
            <a:lvl1pPr marL="0" indent="0" algn="l">
              <a:buNone/>
              <a:defRPr sz="2200" b="0" i="1" baseline="0">
                <a:solidFill>
                  <a:schemeClr val="tx1">
                    <a:lumMod val="75000"/>
                    <a:lumOff val="25000"/>
                  </a:schemeClr>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11" name="Title 1"/>
          <p:cNvSpPr>
            <a:spLocks noGrp="1"/>
          </p:cNvSpPr>
          <p:nvPr>
            <p:ph type="ctrTitle" hasCustomPrompt="1"/>
          </p:nvPr>
        </p:nvSpPr>
        <p:spPr>
          <a:xfrm>
            <a:off x="914400" y="2112818"/>
            <a:ext cx="7848600" cy="950421"/>
          </a:xfrm>
        </p:spPr>
        <p:txBody>
          <a:bodyPr anchor="b">
            <a:no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8554986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Alt2">
    <p:spTree>
      <p:nvGrpSpPr>
        <p:cNvPr id="1" name=""/>
        <p:cNvGrpSpPr/>
        <p:nvPr/>
      </p:nvGrpSpPr>
      <p:grpSpPr>
        <a:xfrm>
          <a:off x="0" y="0"/>
          <a:ext cx="0" cy="0"/>
        </a:xfrm>
      </p:grpSpPr>
      <p:pic>
        <p:nvPicPr>
          <p:cNvPr id="9" name="Picture 4">
            <a:extLst>
              <a:ext uri="{FF2B5EF4-FFF2-40B4-BE49-F238E27FC236}">
                <a16:creationId xmlns:a16="http://schemas.microsoft.com/office/drawing/2014/main" id="{9B4E7A79-50D2-42E4-A4E4-9FB421060C05}"/>
              </a:ext>
            </a:extLst>
          </p:cNvPr>
          <p:cNvPicPr>
            <a:picLocks noChangeAspect="1" noChangeArrowheads="1"/>
          </p:cNvPicPr>
          <p:nvPr userDrawn="1"/>
        </p:nvPicPr>
        <p:blipFill>
          <a:blip r:embed="rId1">
            <a:alphaModFix amt="35000"/>
            <a:extLst>
              <a:ext uri="{28A0092B-C50C-407E-A947-70E740481C1C}">
                <a14:useLocalDpi xmlns:a14="http://schemas.microsoft.com/office/drawing/2010/main" val="0"/>
              </a:ext>
            </a:extLst>
          </a:blip>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5884437-8B73-49BD-99B1-B6059A3856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3" name="Subtitle 2"/>
          <p:cNvSpPr>
            <a:spLocks noGrp="1"/>
          </p:cNvSpPr>
          <p:nvPr>
            <p:ph type="subTitle" idx="1"/>
          </p:nvPr>
        </p:nvSpPr>
        <p:spPr>
          <a:xfrm>
            <a:off x="914400" y="3048000"/>
            <a:ext cx="7848600" cy="822960"/>
          </a:xfrm>
        </p:spPr>
        <p:txBody>
          <a:bodyPr>
            <a:normAutofit/>
          </a:bodyPr>
          <a:lstStyle>
            <a:lvl1pPr marL="0" indent="0" algn="l">
              <a:buNone/>
              <a:defRPr sz="2200" i="1" baseline="0">
                <a:solidFill>
                  <a:schemeClr val="tx1">
                    <a:lumMod val="75000"/>
                    <a:lumOff val="25000"/>
                  </a:schemeClr>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11" name="Title 1"/>
          <p:cNvSpPr>
            <a:spLocks noGrp="1"/>
          </p:cNvSpPr>
          <p:nvPr>
            <p:ph type="ctrTitle" hasCustomPrompt="1"/>
          </p:nvPr>
        </p:nvSpPr>
        <p:spPr>
          <a:xfrm>
            <a:off x="914400" y="2112818"/>
            <a:ext cx="7848600" cy="950421"/>
          </a:xfrm>
        </p:spPr>
        <p:txBody>
          <a:bodyPr anchor="b">
            <a:norm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3166354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OC - Green - 4">
    <p:spTree>
      <p:nvGrpSpPr>
        <p:cNvPr id="1" name=""/>
        <p:cNvGrpSpPr/>
        <p:nvPr/>
      </p:nvGrpSpPr>
      <p:grpSpPr>
        <a:xfrm>
          <a:off x="0" y="0"/>
          <a:ext cx="0" cy="0"/>
        </a:xfrm>
      </p:grpSpPr>
      <p:sp>
        <p:nvSpPr>
          <p:cNvPr id="3" name="TextBox 2">
            <a:extLst>
              <a:ext uri="{FF2B5EF4-FFF2-40B4-BE49-F238E27FC236}">
                <a16:creationId xmlns:a16="http://schemas.microsoft.com/office/drawing/2014/main" id="{80FEA431-1612-4A60-B127-8D3EBD8AF856}"/>
              </a:ext>
            </a:extLst>
          </p:cNvPr>
          <p:cNvSpPr txBox="1"/>
          <p:nvPr userDrawn="1"/>
        </p:nvSpPr>
        <p:spPr>
          <a:xfrm>
            <a:off x="457200" y="304800"/>
            <a:ext cx="8229600" cy="566928"/>
          </a:xfrm>
          <a:prstGeom prst="rect">
            <a:avLst/>
          </a:prstGeom>
          <a:noFill/>
        </p:spPr>
        <p:txBody>
          <a:bodyPr wrap="square" rtlCol="0">
            <a:spAutoFit/>
          </a:bodyPr>
          <a:lstStyle/>
          <a:p>
            <a:r>
              <a:rPr lang="en-US" sz="2800" b="1">
                <a:solidFill>
                  <a:schemeClr val="accent1"/>
                </a:solidFill>
                <a:latin typeface="+mn-lt"/>
              </a:rPr>
              <a:t>Table of Contents</a:t>
            </a:r>
          </a:p>
        </p:txBody>
      </p:sp>
      <p:sp>
        <p:nvSpPr>
          <p:cNvPr id="8" name="Text Placeholder 7"/>
          <p:cNvSpPr>
            <a:spLocks noGrp="1"/>
          </p:cNvSpPr>
          <p:nvPr>
            <p:ph type="body" sz="quarter" idx="13" hasCustomPrompt="1"/>
          </p:nvPr>
        </p:nvSpPr>
        <p:spPr>
          <a:xfrm>
            <a:off x="1524000" y="15240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9" name="Text Placeholder 7"/>
          <p:cNvSpPr>
            <a:spLocks noGrp="1"/>
          </p:cNvSpPr>
          <p:nvPr>
            <p:ph type="body" sz="quarter" idx="14" hasCustomPrompt="1"/>
          </p:nvPr>
        </p:nvSpPr>
        <p:spPr>
          <a:xfrm>
            <a:off x="1524000" y="28194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0" name="Text Placeholder 7"/>
          <p:cNvSpPr>
            <a:spLocks noGrp="1"/>
          </p:cNvSpPr>
          <p:nvPr>
            <p:ph type="body" sz="quarter" idx="15" hasCustomPrompt="1"/>
          </p:nvPr>
        </p:nvSpPr>
        <p:spPr>
          <a:xfrm>
            <a:off x="1524000" y="4116709"/>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1" name="Text Placeholder 7"/>
          <p:cNvSpPr>
            <a:spLocks noGrp="1"/>
          </p:cNvSpPr>
          <p:nvPr>
            <p:ph type="body" sz="quarter" idx="16" hasCustomPrompt="1"/>
          </p:nvPr>
        </p:nvSpPr>
        <p:spPr>
          <a:xfrm>
            <a:off x="1524000" y="1219200"/>
            <a:ext cx="7162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2" name="Text Placeholder 7"/>
          <p:cNvSpPr>
            <a:spLocks noGrp="1"/>
          </p:cNvSpPr>
          <p:nvPr>
            <p:ph type="body" sz="quarter" idx="17" hasCustomPrompt="1"/>
          </p:nvPr>
        </p:nvSpPr>
        <p:spPr>
          <a:xfrm>
            <a:off x="1524000" y="2514600"/>
            <a:ext cx="7162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3" name="Text Placeholder 7"/>
          <p:cNvSpPr>
            <a:spLocks noGrp="1"/>
          </p:cNvSpPr>
          <p:nvPr>
            <p:ph type="body" sz="quarter" idx="18" hasCustomPrompt="1"/>
          </p:nvPr>
        </p:nvSpPr>
        <p:spPr>
          <a:xfrm>
            <a:off x="1524000" y="3811909"/>
            <a:ext cx="7162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6" name="Text Placeholder 7"/>
          <p:cNvSpPr>
            <a:spLocks noGrp="1"/>
          </p:cNvSpPr>
          <p:nvPr>
            <p:ph type="body" sz="quarter" idx="21" hasCustomPrompt="1"/>
          </p:nvPr>
        </p:nvSpPr>
        <p:spPr>
          <a:xfrm>
            <a:off x="457200" y="12192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457200" y="25146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457200" y="38100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03</a:t>
            </a:r>
          </a:p>
        </p:txBody>
      </p:sp>
      <p:sp>
        <p:nvSpPr>
          <p:cNvPr id="15" name="Text Placeholder 7">
            <a:extLst>
              <a:ext uri="{FF2B5EF4-FFF2-40B4-BE49-F238E27FC236}">
                <a16:creationId xmlns:a16="http://schemas.microsoft.com/office/drawing/2014/main" id="{AFFDC21B-0154-4250-A83A-D7CD72A0A2B1}"/>
              </a:ext>
            </a:extLst>
          </p:cNvPr>
          <p:cNvSpPr>
            <a:spLocks noGrp="1"/>
          </p:cNvSpPr>
          <p:nvPr>
            <p:ph type="body" sz="quarter" idx="25" hasCustomPrompt="1"/>
          </p:nvPr>
        </p:nvSpPr>
        <p:spPr>
          <a:xfrm>
            <a:off x="1524000" y="5410200"/>
            <a:ext cx="7162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2" name="Text Placeholder 7">
            <a:extLst>
              <a:ext uri="{FF2B5EF4-FFF2-40B4-BE49-F238E27FC236}">
                <a16:creationId xmlns:a16="http://schemas.microsoft.com/office/drawing/2014/main" id="{E27FD2B4-928A-42C1-BD59-B0E04058194B}"/>
              </a:ext>
            </a:extLst>
          </p:cNvPr>
          <p:cNvSpPr>
            <a:spLocks noGrp="1"/>
          </p:cNvSpPr>
          <p:nvPr>
            <p:ph type="body" sz="quarter" idx="26" hasCustomPrompt="1"/>
          </p:nvPr>
        </p:nvSpPr>
        <p:spPr>
          <a:xfrm>
            <a:off x="1524000" y="5105400"/>
            <a:ext cx="7162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3" name="Text Placeholder 7">
            <a:extLst>
              <a:ext uri="{FF2B5EF4-FFF2-40B4-BE49-F238E27FC236}">
                <a16:creationId xmlns:a16="http://schemas.microsoft.com/office/drawing/2014/main" id="{18CCA377-BE20-4351-B45F-977A09EBE3AA}"/>
              </a:ext>
            </a:extLst>
          </p:cNvPr>
          <p:cNvSpPr>
            <a:spLocks noGrp="1"/>
          </p:cNvSpPr>
          <p:nvPr>
            <p:ph type="body" sz="quarter" idx="27" hasCustomPrompt="1"/>
          </p:nvPr>
        </p:nvSpPr>
        <p:spPr>
          <a:xfrm>
            <a:off x="457200" y="51054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04</a:t>
            </a:r>
          </a:p>
        </p:txBody>
      </p:sp>
      <p:sp>
        <p:nvSpPr>
          <p:cNvPr id="20" name="TextBox 19">
            <a:extLst>
              <a:ext uri="{FF2B5EF4-FFF2-40B4-BE49-F238E27FC236}">
                <a16:creationId xmlns:a16="http://schemas.microsoft.com/office/drawing/2014/main" id="{AA1AD245-0C4B-4B6D-AD7F-BA2DC9D033D2}"/>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1" name="Text Placeholder 8">
            <a:extLst>
              <a:ext uri="{FF2B5EF4-FFF2-40B4-BE49-F238E27FC236}">
                <a16:creationId xmlns:a16="http://schemas.microsoft.com/office/drawing/2014/main" id="{5846FBB4-4AAB-46AB-AE40-EC21CBBF653A}"/>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19" name="TextBox 18">
            <a:extLst>
              <a:ext uri="{FF2B5EF4-FFF2-40B4-BE49-F238E27FC236}">
                <a16:creationId xmlns:a16="http://schemas.microsoft.com/office/drawing/2014/main" id="{29303384-13A8-4F4A-AF59-B495D66D96B8}"/>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920146077"/>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Alt3">
    <p:spTree>
      <p:nvGrpSpPr>
        <p:cNvPr id="1" name=""/>
        <p:cNvGrpSpPr/>
        <p:nvPr/>
      </p:nvGrpSpPr>
      <p:grpSpPr>
        <a:xfrm>
          <a:off x="0" y="0"/>
          <a:ext cx="0" cy="0"/>
        </a:xfrm>
      </p:grpSpPr>
      <p:pic>
        <p:nvPicPr>
          <p:cNvPr id="9" name="Picture 4">
            <a:extLst>
              <a:ext uri="{FF2B5EF4-FFF2-40B4-BE49-F238E27FC236}">
                <a16:creationId xmlns:a16="http://schemas.microsoft.com/office/drawing/2014/main" id="{BCAEF72C-8932-4B87-BC7F-A76F3227C50E}"/>
              </a:ext>
            </a:extLst>
          </p:cNvPr>
          <p:cNvPicPr>
            <a:picLocks noChangeAspect="1" noChangeArrowheads="1"/>
          </p:cNvPicPr>
          <p:nvPr userDrawn="1"/>
        </p:nvPicPr>
        <p:blipFill>
          <a:blip r:embed="rId1">
            <a:alphaModFix amt="35000"/>
            <a:extLst>
              <a:ext uri="{28A0092B-C50C-407E-A947-70E740481C1C}">
                <a14:useLocalDpi xmlns:a14="http://schemas.microsoft.com/office/drawing/2010/main" val="0"/>
              </a:ext>
            </a:extLst>
          </a:blip>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5884437-8B73-49BD-99B1-B6059A3856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3" name="Subtitle 2"/>
          <p:cNvSpPr>
            <a:spLocks noGrp="1"/>
          </p:cNvSpPr>
          <p:nvPr>
            <p:ph type="subTitle" idx="1"/>
          </p:nvPr>
        </p:nvSpPr>
        <p:spPr>
          <a:xfrm>
            <a:off x="914400" y="3048000"/>
            <a:ext cx="7848600" cy="822960"/>
          </a:xfrm>
        </p:spPr>
        <p:txBody>
          <a:bodyPr>
            <a:normAutofit/>
          </a:bodyPr>
          <a:lstStyle>
            <a:lvl1pPr marL="0" indent="0" algn="l">
              <a:buNone/>
              <a:defRPr sz="2200" i="1" baseline="0">
                <a:solidFill>
                  <a:schemeClr val="tx1">
                    <a:lumMod val="75000"/>
                    <a:lumOff val="25000"/>
                  </a:schemeClr>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11" name="Title 1"/>
          <p:cNvSpPr>
            <a:spLocks noGrp="1"/>
          </p:cNvSpPr>
          <p:nvPr>
            <p:ph type="ctrTitle" hasCustomPrompt="1"/>
          </p:nvPr>
        </p:nvSpPr>
        <p:spPr>
          <a:xfrm>
            <a:off x="914400" y="2112818"/>
            <a:ext cx="7848600" cy="950421"/>
          </a:xfrm>
        </p:spPr>
        <p:txBody>
          <a:bodyPr anchor="b">
            <a:norm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179254105"/>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Alt4">
    <p:spTree>
      <p:nvGrpSpPr>
        <p:cNvPr id="1" name=""/>
        <p:cNvGrpSpPr/>
        <p:nvPr/>
      </p:nvGrpSpPr>
      <p:grpSpPr>
        <a:xfrm>
          <a:off x="0" y="0"/>
          <a:ext cx="0" cy="0"/>
        </a:xfrm>
      </p:grpSpPr>
      <p:pic>
        <p:nvPicPr>
          <p:cNvPr id="9" name="Picture 4">
            <a:extLst>
              <a:ext uri="{FF2B5EF4-FFF2-40B4-BE49-F238E27FC236}">
                <a16:creationId xmlns:a16="http://schemas.microsoft.com/office/drawing/2014/main" id="{68DF8E2E-7780-4592-BC20-6467A9FEDB82}"/>
              </a:ext>
            </a:extLst>
          </p:cNvPr>
          <p:cNvPicPr>
            <a:picLocks noChangeAspect="1" noChangeArrowheads="1"/>
          </p:cNvPicPr>
          <p:nvPr userDrawn="1"/>
        </p:nvPicPr>
        <p:blipFill>
          <a:blip r:embed="rId1">
            <a:alphaModFix amt="35000"/>
            <a:extLst>
              <a:ext uri="{28A0092B-C50C-407E-A947-70E740481C1C}">
                <a14:useLocalDpi xmlns:a14="http://schemas.microsoft.com/office/drawing/2010/main" val="0"/>
              </a:ext>
            </a:extLst>
          </a:blip>
          <a:stretch>
            <a:fillRect/>
          </a:stretch>
        </p:blipFill>
        <p:spPr bwMode="auto">
          <a:xfrm>
            <a:off x="0" y="0"/>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5884437-8B73-49BD-99B1-B6059A3856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6248400"/>
            <a:ext cx="3657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900">
                <a:solidFill>
                  <a:srgbClr val="A6A6A6"/>
                </a:solidFill>
                <a:latin typeface="Cambria" panose="02040503050406030204" pitchFamily="18" charset="0"/>
                <a:cs typeface="Calibri Light" panose="020f0302020204030204" pitchFamily="34" charset="0"/>
              </a:rPr>
              <a:t>© Copyright Baker Botts 2022. All Rights Reserved.</a:t>
            </a:r>
          </a:p>
          <a:p>
            <a:pPr eaLnBrk="1" hangingPunct="1"/>
            <a:endParaRPr lang="en-US" altLang="en-US" sz="900">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3" name="Subtitle 2"/>
          <p:cNvSpPr>
            <a:spLocks noGrp="1"/>
          </p:cNvSpPr>
          <p:nvPr>
            <p:ph type="subTitle" idx="1"/>
          </p:nvPr>
        </p:nvSpPr>
        <p:spPr>
          <a:xfrm>
            <a:off x="914400" y="3048000"/>
            <a:ext cx="7848600" cy="822960"/>
          </a:xfrm>
        </p:spPr>
        <p:txBody>
          <a:bodyPr>
            <a:normAutofit/>
          </a:bodyPr>
          <a:lstStyle>
            <a:lvl1pPr marL="0" indent="0" algn="l">
              <a:buNone/>
              <a:defRPr sz="2200" i="1" baseline="0">
                <a:solidFill>
                  <a:schemeClr val="tx1">
                    <a:lumMod val="75000"/>
                    <a:lumOff val="25000"/>
                  </a:schemeClr>
                </a:solidFill>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11" name="Title 1"/>
          <p:cNvSpPr>
            <a:spLocks noGrp="1"/>
          </p:cNvSpPr>
          <p:nvPr>
            <p:ph type="ctrTitle" hasCustomPrompt="1"/>
          </p:nvPr>
        </p:nvSpPr>
        <p:spPr>
          <a:xfrm>
            <a:off x="914400" y="2112818"/>
            <a:ext cx="7848600" cy="950421"/>
          </a:xfrm>
        </p:spPr>
        <p:txBody>
          <a:bodyPr anchor="b">
            <a:normAutofit/>
          </a:bodyPr>
          <a:lstStyle>
            <a:lvl1pPr algn="l">
              <a:defRPr sz="3200" b="1" cap="none"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614817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OC - Green - 8">
    <p:spTree>
      <p:nvGrpSpPr>
        <p:cNvPr id="1" name=""/>
        <p:cNvGrpSpPr/>
        <p:nvPr/>
      </p:nvGrpSpPr>
      <p:grpSpPr>
        <a:xfrm>
          <a:off x="0" y="0"/>
          <a:ext cx="0" cy="0"/>
        </a:xfrm>
      </p:grpSpPr>
      <p:sp>
        <p:nvSpPr>
          <p:cNvPr id="3" name="TextBox 2">
            <a:extLst>
              <a:ext uri="{FF2B5EF4-FFF2-40B4-BE49-F238E27FC236}">
                <a16:creationId xmlns:a16="http://schemas.microsoft.com/office/drawing/2014/main" id="{80FEA431-1612-4A60-B127-8D3EBD8AF856}"/>
              </a:ext>
            </a:extLst>
          </p:cNvPr>
          <p:cNvSpPr txBox="1"/>
          <p:nvPr userDrawn="1"/>
        </p:nvSpPr>
        <p:spPr>
          <a:xfrm>
            <a:off x="457200" y="304800"/>
            <a:ext cx="8229600" cy="566928"/>
          </a:xfrm>
          <a:prstGeom prst="rect">
            <a:avLst/>
          </a:prstGeom>
          <a:noFill/>
        </p:spPr>
        <p:txBody>
          <a:bodyPr wrap="square" rtlCol="0">
            <a:spAutoFit/>
          </a:bodyPr>
          <a:lstStyle/>
          <a:p>
            <a:r>
              <a:rPr lang="en-US" sz="2800" b="1">
                <a:solidFill>
                  <a:schemeClr val="accent1"/>
                </a:solidFill>
                <a:latin typeface="+mn-lt"/>
              </a:rPr>
              <a:t>Table of Contents</a:t>
            </a:r>
          </a:p>
        </p:txBody>
      </p:sp>
      <p:sp>
        <p:nvSpPr>
          <p:cNvPr id="8" name="Text Placeholder 7"/>
          <p:cNvSpPr>
            <a:spLocks noGrp="1"/>
          </p:cNvSpPr>
          <p:nvPr>
            <p:ph type="body" sz="quarter" idx="13" hasCustomPrompt="1"/>
          </p:nvPr>
        </p:nvSpPr>
        <p:spPr>
          <a:xfrm>
            <a:off x="1524000" y="15240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9" name="Text Placeholder 7"/>
          <p:cNvSpPr>
            <a:spLocks noGrp="1"/>
          </p:cNvSpPr>
          <p:nvPr>
            <p:ph type="body" sz="quarter" idx="14" hasCustomPrompt="1"/>
          </p:nvPr>
        </p:nvSpPr>
        <p:spPr>
          <a:xfrm>
            <a:off x="1524000" y="28194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0" name="Text Placeholder 7"/>
          <p:cNvSpPr>
            <a:spLocks noGrp="1"/>
          </p:cNvSpPr>
          <p:nvPr>
            <p:ph type="body" sz="quarter" idx="15" hasCustomPrompt="1"/>
          </p:nvPr>
        </p:nvSpPr>
        <p:spPr>
          <a:xfrm>
            <a:off x="1524000" y="4116709"/>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11" name="Text Placeholder 7"/>
          <p:cNvSpPr>
            <a:spLocks noGrp="1"/>
          </p:cNvSpPr>
          <p:nvPr>
            <p:ph type="body" sz="quarter" idx="16" hasCustomPrompt="1"/>
          </p:nvPr>
        </p:nvSpPr>
        <p:spPr>
          <a:xfrm>
            <a:off x="1524000" y="1219200"/>
            <a:ext cx="2971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2" name="Text Placeholder 7"/>
          <p:cNvSpPr>
            <a:spLocks noGrp="1"/>
          </p:cNvSpPr>
          <p:nvPr>
            <p:ph type="body" sz="quarter" idx="17" hasCustomPrompt="1"/>
          </p:nvPr>
        </p:nvSpPr>
        <p:spPr>
          <a:xfrm>
            <a:off x="1524000" y="2514600"/>
            <a:ext cx="2971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3" name="Text Placeholder 7"/>
          <p:cNvSpPr>
            <a:spLocks noGrp="1"/>
          </p:cNvSpPr>
          <p:nvPr>
            <p:ph type="body" sz="quarter" idx="18" hasCustomPrompt="1"/>
          </p:nvPr>
        </p:nvSpPr>
        <p:spPr>
          <a:xfrm>
            <a:off x="1524000" y="3811909"/>
            <a:ext cx="2971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16" name="Text Placeholder 7"/>
          <p:cNvSpPr>
            <a:spLocks noGrp="1"/>
          </p:cNvSpPr>
          <p:nvPr>
            <p:ph type="body" sz="quarter" idx="21" hasCustomPrompt="1"/>
          </p:nvPr>
        </p:nvSpPr>
        <p:spPr>
          <a:xfrm>
            <a:off x="457200" y="12192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01</a:t>
            </a:r>
          </a:p>
        </p:txBody>
      </p:sp>
      <p:sp>
        <p:nvSpPr>
          <p:cNvPr id="17" name="Text Placeholder 7"/>
          <p:cNvSpPr>
            <a:spLocks noGrp="1"/>
          </p:cNvSpPr>
          <p:nvPr>
            <p:ph type="body" sz="quarter" idx="22" hasCustomPrompt="1"/>
          </p:nvPr>
        </p:nvSpPr>
        <p:spPr>
          <a:xfrm>
            <a:off x="457200" y="25146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02</a:t>
            </a:r>
          </a:p>
        </p:txBody>
      </p:sp>
      <p:sp>
        <p:nvSpPr>
          <p:cNvPr id="18" name="Text Placeholder 7"/>
          <p:cNvSpPr>
            <a:spLocks noGrp="1"/>
          </p:cNvSpPr>
          <p:nvPr>
            <p:ph type="body" sz="quarter" idx="23" hasCustomPrompt="1"/>
          </p:nvPr>
        </p:nvSpPr>
        <p:spPr>
          <a:xfrm>
            <a:off x="457200" y="38100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03</a:t>
            </a:r>
          </a:p>
        </p:txBody>
      </p:sp>
      <p:sp>
        <p:nvSpPr>
          <p:cNvPr id="15" name="Text Placeholder 7">
            <a:extLst>
              <a:ext uri="{FF2B5EF4-FFF2-40B4-BE49-F238E27FC236}">
                <a16:creationId xmlns:a16="http://schemas.microsoft.com/office/drawing/2014/main" id="{AFFDC21B-0154-4250-A83A-D7CD72A0A2B1}"/>
              </a:ext>
            </a:extLst>
          </p:cNvPr>
          <p:cNvSpPr>
            <a:spLocks noGrp="1"/>
          </p:cNvSpPr>
          <p:nvPr>
            <p:ph type="body" sz="quarter" idx="25" hasCustomPrompt="1"/>
          </p:nvPr>
        </p:nvSpPr>
        <p:spPr>
          <a:xfrm>
            <a:off x="1524000" y="5410200"/>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2" name="Text Placeholder 7">
            <a:extLst>
              <a:ext uri="{FF2B5EF4-FFF2-40B4-BE49-F238E27FC236}">
                <a16:creationId xmlns:a16="http://schemas.microsoft.com/office/drawing/2014/main" id="{E27FD2B4-928A-42C1-BD59-B0E04058194B}"/>
              </a:ext>
            </a:extLst>
          </p:cNvPr>
          <p:cNvSpPr>
            <a:spLocks noGrp="1"/>
          </p:cNvSpPr>
          <p:nvPr>
            <p:ph type="body" sz="quarter" idx="26" hasCustomPrompt="1"/>
          </p:nvPr>
        </p:nvSpPr>
        <p:spPr>
          <a:xfrm>
            <a:off x="1524000" y="5105400"/>
            <a:ext cx="2971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3" name="Text Placeholder 7">
            <a:extLst>
              <a:ext uri="{FF2B5EF4-FFF2-40B4-BE49-F238E27FC236}">
                <a16:creationId xmlns:a16="http://schemas.microsoft.com/office/drawing/2014/main" id="{18CCA377-BE20-4351-B45F-977A09EBE3AA}"/>
              </a:ext>
            </a:extLst>
          </p:cNvPr>
          <p:cNvSpPr>
            <a:spLocks noGrp="1"/>
          </p:cNvSpPr>
          <p:nvPr>
            <p:ph type="body" sz="quarter" idx="27" hasCustomPrompt="1"/>
          </p:nvPr>
        </p:nvSpPr>
        <p:spPr>
          <a:xfrm>
            <a:off x="457200" y="5105400"/>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04</a:t>
            </a:r>
          </a:p>
        </p:txBody>
      </p:sp>
      <p:sp>
        <p:nvSpPr>
          <p:cNvPr id="20" name="TextBox 19">
            <a:extLst>
              <a:ext uri="{FF2B5EF4-FFF2-40B4-BE49-F238E27FC236}">
                <a16:creationId xmlns:a16="http://schemas.microsoft.com/office/drawing/2014/main" id="{AA1AD245-0C4B-4B6D-AD7F-BA2DC9D033D2}"/>
              </a:ext>
            </a:extLst>
          </p:cNvPr>
          <p:cNvSpPr txBox="1">
            <a:spLocks noChangeArrowheads="1"/>
          </p:cNvSpPr>
          <p:nvPr userDrawn="1"/>
        </p:nvSpPr>
        <p:spPr bwMode="auto">
          <a:xfrm>
            <a:off x="457200" y="6554786"/>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21" name="Text Placeholder 8">
            <a:extLst>
              <a:ext uri="{FF2B5EF4-FFF2-40B4-BE49-F238E27FC236}">
                <a16:creationId xmlns:a16="http://schemas.microsoft.com/office/drawing/2014/main" id="{5846FBB4-4AAB-46AB-AE40-EC21CBBF653A}"/>
              </a:ext>
            </a:extLst>
          </p:cNvPr>
          <p:cNvSpPr>
            <a:spLocks noGrp="1"/>
          </p:cNvSpPr>
          <p:nvPr>
            <p:ph type="body" sz="quarter" idx="11" hasCustomPrompt="1"/>
          </p:nvPr>
        </p:nvSpPr>
        <p:spPr>
          <a:xfrm>
            <a:off x="1219200" y="6551612"/>
            <a:ext cx="21336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24" name="Text Placeholder 7">
            <a:extLst>
              <a:ext uri="{FF2B5EF4-FFF2-40B4-BE49-F238E27FC236}">
                <a16:creationId xmlns:a16="http://schemas.microsoft.com/office/drawing/2014/main" id="{8F902EE3-0FCE-4A83-A66F-BB805A456127}"/>
              </a:ext>
            </a:extLst>
          </p:cNvPr>
          <p:cNvSpPr>
            <a:spLocks noGrp="1"/>
          </p:cNvSpPr>
          <p:nvPr>
            <p:ph type="body" sz="quarter" idx="28" hasCustomPrompt="1"/>
          </p:nvPr>
        </p:nvSpPr>
        <p:spPr>
          <a:xfrm>
            <a:off x="5715000" y="15191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5" name="Text Placeholder 7">
            <a:extLst>
              <a:ext uri="{FF2B5EF4-FFF2-40B4-BE49-F238E27FC236}">
                <a16:creationId xmlns:a16="http://schemas.microsoft.com/office/drawing/2014/main" id="{679473FC-450F-4329-A49B-87A1663EB23D}"/>
              </a:ext>
            </a:extLst>
          </p:cNvPr>
          <p:cNvSpPr>
            <a:spLocks noGrp="1"/>
          </p:cNvSpPr>
          <p:nvPr>
            <p:ph type="body" sz="quarter" idx="29" hasCustomPrompt="1"/>
          </p:nvPr>
        </p:nvSpPr>
        <p:spPr>
          <a:xfrm>
            <a:off x="5715000" y="28145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6" name="Text Placeholder 7">
            <a:extLst>
              <a:ext uri="{FF2B5EF4-FFF2-40B4-BE49-F238E27FC236}">
                <a16:creationId xmlns:a16="http://schemas.microsoft.com/office/drawing/2014/main" id="{B14FBABB-AEAE-4EA7-AB30-4F7B0ED97438}"/>
              </a:ext>
            </a:extLst>
          </p:cNvPr>
          <p:cNvSpPr>
            <a:spLocks noGrp="1"/>
          </p:cNvSpPr>
          <p:nvPr>
            <p:ph type="body" sz="quarter" idx="30" hasCustomPrompt="1"/>
          </p:nvPr>
        </p:nvSpPr>
        <p:spPr>
          <a:xfrm>
            <a:off x="5715000" y="4111896"/>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27" name="Text Placeholder 7">
            <a:extLst>
              <a:ext uri="{FF2B5EF4-FFF2-40B4-BE49-F238E27FC236}">
                <a16:creationId xmlns:a16="http://schemas.microsoft.com/office/drawing/2014/main" id="{5AE37D60-C966-41C3-AC40-892C1F5F7B6D}"/>
              </a:ext>
            </a:extLst>
          </p:cNvPr>
          <p:cNvSpPr>
            <a:spLocks noGrp="1"/>
          </p:cNvSpPr>
          <p:nvPr>
            <p:ph type="body" sz="quarter" idx="31" hasCustomPrompt="1"/>
          </p:nvPr>
        </p:nvSpPr>
        <p:spPr>
          <a:xfrm>
            <a:off x="5715000" y="1214387"/>
            <a:ext cx="2971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8" name="Text Placeholder 7">
            <a:extLst>
              <a:ext uri="{FF2B5EF4-FFF2-40B4-BE49-F238E27FC236}">
                <a16:creationId xmlns:a16="http://schemas.microsoft.com/office/drawing/2014/main" id="{74ABFFA4-D009-4B2A-B855-B5F2614B1381}"/>
              </a:ext>
            </a:extLst>
          </p:cNvPr>
          <p:cNvSpPr>
            <a:spLocks noGrp="1"/>
          </p:cNvSpPr>
          <p:nvPr>
            <p:ph type="body" sz="quarter" idx="32" hasCustomPrompt="1"/>
          </p:nvPr>
        </p:nvSpPr>
        <p:spPr>
          <a:xfrm>
            <a:off x="5715000" y="2509787"/>
            <a:ext cx="2971800" cy="304800"/>
          </a:xfrm>
        </p:spPr>
        <p:txBody>
          <a:bodyPr/>
          <a:lstStyle>
            <a:lvl1pPr marL="0" indent="0">
              <a:buNone/>
              <a:defRPr sz="15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29" name="Text Placeholder 7">
            <a:extLst>
              <a:ext uri="{FF2B5EF4-FFF2-40B4-BE49-F238E27FC236}">
                <a16:creationId xmlns:a16="http://schemas.microsoft.com/office/drawing/2014/main" id="{671F79F6-68DF-4217-B768-7C59C911F601}"/>
              </a:ext>
            </a:extLst>
          </p:cNvPr>
          <p:cNvSpPr>
            <a:spLocks noGrp="1"/>
          </p:cNvSpPr>
          <p:nvPr>
            <p:ph type="body" sz="quarter" idx="33" hasCustomPrompt="1"/>
          </p:nvPr>
        </p:nvSpPr>
        <p:spPr>
          <a:xfrm>
            <a:off x="5715000" y="3807096"/>
            <a:ext cx="2971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30" name="Text Placeholder 7">
            <a:extLst>
              <a:ext uri="{FF2B5EF4-FFF2-40B4-BE49-F238E27FC236}">
                <a16:creationId xmlns:a16="http://schemas.microsoft.com/office/drawing/2014/main" id="{FDE5D911-769D-4734-90CD-CE6BC269260C}"/>
              </a:ext>
            </a:extLst>
          </p:cNvPr>
          <p:cNvSpPr>
            <a:spLocks noGrp="1"/>
          </p:cNvSpPr>
          <p:nvPr>
            <p:ph type="body" sz="quarter" idx="34" hasCustomPrompt="1"/>
          </p:nvPr>
        </p:nvSpPr>
        <p:spPr>
          <a:xfrm>
            <a:off x="4648200" y="1214387"/>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05</a:t>
            </a:r>
          </a:p>
        </p:txBody>
      </p:sp>
      <p:sp>
        <p:nvSpPr>
          <p:cNvPr id="31" name="Text Placeholder 7">
            <a:extLst>
              <a:ext uri="{FF2B5EF4-FFF2-40B4-BE49-F238E27FC236}">
                <a16:creationId xmlns:a16="http://schemas.microsoft.com/office/drawing/2014/main" id="{202D7852-9073-47FB-B42C-92A21F56A774}"/>
              </a:ext>
            </a:extLst>
          </p:cNvPr>
          <p:cNvSpPr>
            <a:spLocks noGrp="1"/>
          </p:cNvSpPr>
          <p:nvPr>
            <p:ph type="body" sz="quarter" idx="35" hasCustomPrompt="1"/>
          </p:nvPr>
        </p:nvSpPr>
        <p:spPr>
          <a:xfrm>
            <a:off x="4648200" y="2509787"/>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06</a:t>
            </a:r>
          </a:p>
        </p:txBody>
      </p:sp>
      <p:sp>
        <p:nvSpPr>
          <p:cNvPr id="32" name="Text Placeholder 7">
            <a:extLst>
              <a:ext uri="{FF2B5EF4-FFF2-40B4-BE49-F238E27FC236}">
                <a16:creationId xmlns:a16="http://schemas.microsoft.com/office/drawing/2014/main" id="{EA82125E-BD29-44A5-97C8-6E91F7B5A968}"/>
              </a:ext>
            </a:extLst>
          </p:cNvPr>
          <p:cNvSpPr>
            <a:spLocks noGrp="1"/>
          </p:cNvSpPr>
          <p:nvPr>
            <p:ph type="body" sz="quarter" idx="36" hasCustomPrompt="1"/>
          </p:nvPr>
        </p:nvSpPr>
        <p:spPr>
          <a:xfrm>
            <a:off x="4648200" y="3805187"/>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07</a:t>
            </a:r>
          </a:p>
        </p:txBody>
      </p:sp>
      <p:sp>
        <p:nvSpPr>
          <p:cNvPr id="33" name="Text Placeholder 7">
            <a:extLst>
              <a:ext uri="{FF2B5EF4-FFF2-40B4-BE49-F238E27FC236}">
                <a16:creationId xmlns:a16="http://schemas.microsoft.com/office/drawing/2014/main" id="{4A321067-0959-42C4-A113-FD2E728EA389}"/>
              </a:ext>
            </a:extLst>
          </p:cNvPr>
          <p:cNvSpPr>
            <a:spLocks noGrp="1"/>
          </p:cNvSpPr>
          <p:nvPr>
            <p:ph type="body" sz="quarter" idx="37" hasCustomPrompt="1"/>
          </p:nvPr>
        </p:nvSpPr>
        <p:spPr>
          <a:xfrm>
            <a:off x="5715000" y="5405387"/>
            <a:ext cx="2971800" cy="762000"/>
          </a:xfrm>
        </p:spPr>
        <p:txBody>
          <a:bodyPr/>
          <a:lstStyle>
            <a:lvl1pPr marL="0" indent="0">
              <a:buNone/>
              <a:defRPr sz="1400">
                <a:solidFill>
                  <a:schemeClr val="tx1">
                    <a:lumMod val="75000"/>
                    <a:lumOff val="25000"/>
                  </a:schemeClr>
                </a:solidFill>
                <a:latin typeface="+mj-lt"/>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description</a:t>
            </a:r>
          </a:p>
        </p:txBody>
      </p:sp>
      <p:sp>
        <p:nvSpPr>
          <p:cNvPr id="34" name="Text Placeholder 7">
            <a:extLst>
              <a:ext uri="{FF2B5EF4-FFF2-40B4-BE49-F238E27FC236}">
                <a16:creationId xmlns:a16="http://schemas.microsoft.com/office/drawing/2014/main" id="{0B257EAC-D0E2-411C-9402-697F0DC1AD9B}"/>
              </a:ext>
            </a:extLst>
          </p:cNvPr>
          <p:cNvSpPr>
            <a:spLocks noGrp="1"/>
          </p:cNvSpPr>
          <p:nvPr>
            <p:ph type="body" sz="quarter" idx="38" hasCustomPrompt="1"/>
          </p:nvPr>
        </p:nvSpPr>
        <p:spPr>
          <a:xfrm>
            <a:off x="5715000" y="5100587"/>
            <a:ext cx="2971800" cy="304800"/>
          </a:xfrm>
        </p:spPr>
        <p:txBody>
          <a:bodyPr/>
          <a:lstStyle>
            <a:lvl1pPr marL="0" indent="0">
              <a:buNone/>
              <a:defRPr sz="1500" b="1"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Click to add section title</a:t>
            </a:r>
          </a:p>
        </p:txBody>
      </p:sp>
      <p:sp>
        <p:nvSpPr>
          <p:cNvPr id="35" name="Text Placeholder 7">
            <a:extLst>
              <a:ext uri="{FF2B5EF4-FFF2-40B4-BE49-F238E27FC236}">
                <a16:creationId xmlns:a16="http://schemas.microsoft.com/office/drawing/2014/main" id="{F16331DB-9F83-4B9F-8E71-5506586B9B21}"/>
              </a:ext>
            </a:extLst>
          </p:cNvPr>
          <p:cNvSpPr>
            <a:spLocks noGrp="1"/>
          </p:cNvSpPr>
          <p:nvPr>
            <p:ph type="body" sz="quarter" idx="39" hasCustomPrompt="1"/>
          </p:nvPr>
        </p:nvSpPr>
        <p:spPr>
          <a:xfrm>
            <a:off x="4648200" y="5100587"/>
            <a:ext cx="914400" cy="914400"/>
          </a:xfrm>
          <a:solidFill>
            <a:schemeClr val="accent2"/>
          </a:solidFill>
        </p:spPr>
        <p:txBody>
          <a:bodyPr/>
          <a:lstStyle>
            <a:lvl1pPr marL="0" indent="0" algn="r">
              <a:buNone/>
              <a:defRPr sz="3200" b="1">
                <a:solidFill>
                  <a:schemeClr val="bg1"/>
                </a:solidFill>
                <a:latin typeface="+mj-lt"/>
                <a:ea typeface="Segoe UI Black" panose="020b0a02040204020203" pitchFamily="34" charset="0"/>
                <a:cs typeface="Segoe UI Black" panose="020b0a02040204020203" pitchFamily="34" charset="0"/>
              </a:defRPr>
            </a:lvl1pPr>
            <a:lvl2pPr marL="457200" indent="0">
              <a:buNone/>
              <a:defRPr sz="1400">
                <a:latin typeface="Corbel" panose="020b0503020204020204" pitchFamily="34" charset="0"/>
              </a:defRPr>
            </a:lvl2pPr>
            <a:lvl3pPr marL="914400" indent="0">
              <a:buNone/>
              <a:defRPr sz="1400">
                <a:latin typeface="Corbel" panose="020b0503020204020204" pitchFamily="34" charset="0"/>
              </a:defRPr>
            </a:lvl3pPr>
            <a:lvl4pPr marL="1371600" indent="0">
              <a:buNone/>
              <a:defRPr sz="1400">
                <a:latin typeface="Corbel" panose="020b0503020204020204" pitchFamily="34" charset="0"/>
              </a:defRPr>
            </a:lvl4pPr>
            <a:lvl5pPr marL="1828800" indent="0">
              <a:buNone/>
              <a:defRPr sz="1400">
                <a:latin typeface="Corbel" panose="020b0503020204020204" pitchFamily="34" charset="0"/>
              </a:defRPr>
            </a:lvl5pPr>
          </a:lstStyle>
          <a:p>
            <a:pPr lvl="0"/>
            <a:r>
              <a:rPr lang="en-US"/>
              <a:t>08</a:t>
            </a:r>
          </a:p>
        </p:txBody>
      </p:sp>
      <p:sp>
        <p:nvSpPr>
          <p:cNvPr id="36" name="TextBox 35">
            <a:extLst>
              <a:ext uri="{FF2B5EF4-FFF2-40B4-BE49-F238E27FC236}">
                <a16:creationId xmlns:a16="http://schemas.microsoft.com/office/drawing/2014/main" id="{67EBBEE0-9B4E-474E-9D00-DB458D0547C9}"/>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208504788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Red">
    <p:spTree>
      <p:nvGrpSpPr>
        <p:cNvPr id="1" name=""/>
        <p:cNvGrpSpPr/>
        <p:nvPr/>
      </p:nvGrpSpPr>
      <p:grpSpPr>
        <a:xfrm>
          <a:off x="0" y="0"/>
          <a:ext cx="0" cy="0"/>
        </a:xfrm>
      </p:grpSpPr>
      <p:sp>
        <p:nvSpPr>
          <p:cNvPr id="6" name="Rectangle 5">
            <a:extLst>
              <a:ext uri="{FF2B5EF4-FFF2-40B4-BE49-F238E27FC236}">
                <a16:creationId xmlns:a16="http://schemas.microsoft.com/office/drawing/2014/main" id="{64B147F8-AED1-42C5-8F34-E2CB418E5664}"/>
              </a:ext>
            </a:extLst>
          </p:cNvPr>
          <p:cNvSpPr/>
          <p:nvPr/>
        </p:nvSpPr>
        <p:spPr>
          <a:xfrm>
            <a:off x="0" y="0"/>
            <a:ext cx="9144000" cy="5394325"/>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a:extLst>
              <a:ext uri="{FF2B5EF4-FFF2-40B4-BE49-F238E27FC236}">
                <a16:creationId xmlns:a16="http://schemas.microsoft.com/office/drawing/2014/main" id="{082DB8DC-F6CD-4375-BF95-C6A1D7B9A4D1}"/>
              </a:ext>
            </a:extLst>
          </p:cNvPr>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5142A7C-241A-4D92-8017-FD516C7F2759}"/>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066800" y="883920"/>
            <a:ext cx="5297487" cy="1231900"/>
          </a:xfrm>
        </p:spPr>
        <p:txBody>
          <a:bodyPr anchor="b"/>
          <a:lstStyle>
            <a:lvl1pPr algn="r">
              <a:defRPr sz="4400" b="0" cap="all">
                <a:solidFill>
                  <a:schemeClr val="bg1"/>
                </a:solidFill>
                <a:latin typeface="+mn-lt"/>
              </a:defRPr>
            </a:lvl1pPr>
          </a:lstStyle>
          <a:p>
            <a:r>
              <a:rPr lang="en-US"/>
              <a:t>Click to Add section title</a:t>
            </a:r>
          </a:p>
        </p:txBody>
      </p:sp>
      <p:sp>
        <p:nvSpPr>
          <p:cNvPr id="3" name="Text Placeholder 2"/>
          <p:cNvSpPr>
            <a:spLocks noGrp="1"/>
          </p:cNvSpPr>
          <p:nvPr>
            <p:ph type="body" idx="1" hasCustomPrompt="1"/>
          </p:nvPr>
        </p:nvSpPr>
        <p:spPr>
          <a:xfrm>
            <a:off x="1066800" y="2523744"/>
            <a:ext cx="5342389" cy="1023620"/>
          </a:xfrm>
        </p:spPr>
        <p:txBody>
          <a:bodyPr/>
          <a:lstStyle>
            <a:lvl1pPr marL="0" indent="0">
              <a:buNone/>
              <a:defRPr sz="2800" cap="all" baseline="0">
                <a:solidFill>
                  <a:schemeClr val="bg1"/>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add section subtitle</a:t>
            </a:r>
          </a:p>
        </p:txBody>
      </p:sp>
      <p:sp>
        <p:nvSpPr>
          <p:cNvPr id="13" name="Text Placeholder 12"/>
          <p:cNvSpPr>
            <a:spLocks noGrp="1"/>
          </p:cNvSpPr>
          <p:nvPr>
            <p:ph type="body" sz="quarter" idx="12" hasCustomPrompt="1"/>
          </p:nvPr>
        </p:nvSpPr>
        <p:spPr>
          <a:xfrm>
            <a:off x="6409188" y="669022"/>
            <a:ext cx="2049012" cy="1600200"/>
          </a:xfrm>
        </p:spPr>
        <p:txBody>
          <a:bodyPr/>
          <a:lstStyle>
            <a:lvl1pPr marL="0" indent="0">
              <a:buNone/>
              <a:defRPr sz="12000" b="1">
                <a:solidFill>
                  <a:schemeClr val="bg1"/>
                </a:solidFill>
                <a:latin typeface="+mj-lt"/>
              </a:defRPr>
            </a:lvl1pPr>
          </a:lstStyle>
          <a:p>
            <a:pPr lvl="0"/>
            <a:r>
              <a:rPr lang="en-US"/>
              <a:t>01</a:t>
            </a:r>
          </a:p>
        </p:txBody>
      </p:sp>
      <p:sp>
        <p:nvSpPr>
          <p:cNvPr id="5" name="Text Placeholder 4"/>
          <p:cNvSpPr>
            <a:spLocks noGrp="1"/>
          </p:cNvSpPr>
          <p:nvPr>
            <p:ph type="body" sz="quarter" idx="13" hasCustomPrompt="1"/>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add presentation title</a:t>
            </a:r>
          </a:p>
        </p:txBody>
      </p:sp>
      <p:sp>
        <p:nvSpPr>
          <p:cNvPr id="9" name="TextBox 8">
            <a:extLst>
              <a:ext uri="{FF2B5EF4-FFF2-40B4-BE49-F238E27FC236}">
                <a16:creationId xmlns:a16="http://schemas.microsoft.com/office/drawing/2014/main" id="{972E77CE-D632-425B-82BA-2A1D3CF184A1}"/>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313305048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Green">
    <p:spTree>
      <p:nvGrpSpPr>
        <p:cNvPr id="1" name=""/>
        <p:cNvGrpSpPr/>
        <p:nvPr/>
      </p:nvGrpSpPr>
      <p:grpSpPr>
        <a:xfrm>
          <a:off x="0" y="0"/>
          <a:ext cx="0" cy="0"/>
        </a:xfrm>
      </p:grpSpPr>
      <p:sp>
        <p:nvSpPr>
          <p:cNvPr id="6" name="Rectangle 5">
            <a:extLst>
              <a:ext uri="{FF2B5EF4-FFF2-40B4-BE49-F238E27FC236}">
                <a16:creationId xmlns:a16="http://schemas.microsoft.com/office/drawing/2014/main" id="{CB17AA5A-C64F-48F7-A777-96ED4C1674F9}"/>
              </a:ext>
            </a:extLst>
          </p:cNvPr>
          <p:cNvSpPr/>
          <p:nvPr/>
        </p:nvSpPr>
        <p:spPr>
          <a:xfrm>
            <a:off x="0" y="0"/>
            <a:ext cx="9144000" cy="5394325"/>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b="1"/>
          </a:p>
        </p:txBody>
      </p:sp>
      <p:pic>
        <p:nvPicPr>
          <p:cNvPr id="7" name="Picture 5">
            <a:extLst>
              <a:ext uri="{FF2B5EF4-FFF2-40B4-BE49-F238E27FC236}">
                <a16:creationId xmlns:a16="http://schemas.microsoft.com/office/drawing/2014/main" id="{2CCD8D63-B0E8-4D30-8FEF-982129D5FE2F}"/>
              </a:ext>
            </a:extLst>
          </p:cNvPr>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5D62563-4B50-4236-8EC9-C9A2C8983192}"/>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066800" y="883920"/>
            <a:ext cx="5297487" cy="1231900"/>
          </a:xfrm>
        </p:spPr>
        <p:txBody>
          <a:bodyPr anchor="b"/>
          <a:lstStyle>
            <a:lvl1pPr algn="r">
              <a:defRPr sz="4400" b="0" cap="all">
                <a:solidFill>
                  <a:schemeClr val="bg1"/>
                </a:solidFill>
                <a:latin typeface="+mn-lt"/>
              </a:defRPr>
            </a:lvl1pPr>
          </a:lstStyle>
          <a:p>
            <a:r>
              <a:rPr lang="en-US"/>
              <a:t>Click to Add section title</a:t>
            </a:r>
          </a:p>
        </p:txBody>
      </p:sp>
      <p:sp>
        <p:nvSpPr>
          <p:cNvPr id="13" name="Text Placeholder 12"/>
          <p:cNvSpPr>
            <a:spLocks noGrp="1"/>
          </p:cNvSpPr>
          <p:nvPr>
            <p:ph type="body" sz="quarter" idx="12" hasCustomPrompt="1"/>
          </p:nvPr>
        </p:nvSpPr>
        <p:spPr>
          <a:xfrm>
            <a:off x="6409188" y="669022"/>
            <a:ext cx="2049011" cy="1600200"/>
          </a:xfrm>
        </p:spPr>
        <p:txBody>
          <a:bodyPr/>
          <a:lstStyle>
            <a:lvl1pPr marL="0" indent="0">
              <a:buNone/>
              <a:defRPr sz="12000" b="1">
                <a:solidFill>
                  <a:schemeClr val="bg1"/>
                </a:solidFill>
                <a:latin typeface="+mj-lt"/>
              </a:defRPr>
            </a:lvl1pPr>
          </a:lstStyle>
          <a:p>
            <a:pPr lvl="0"/>
            <a:r>
              <a:rPr lang="en-US"/>
              <a:t>02</a:t>
            </a:r>
          </a:p>
        </p:txBody>
      </p:sp>
      <p:sp>
        <p:nvSpPr>
          <p:cNvPr id="9" name="Text Placeholder 2"/>
          <p:cNvSpPr>
            <a:spLocks noGrp="1"/>
          </p:cNvSpPr>
          <p:nvPr>
            <p:ph type="body" idx="1" hasCustomPrompt="1"/>
          </p:nvPr>
        </p:nvSpPr>
        <p:spPr>
          <a:xfrm>
            <a:off x="1066800" y="2523744"/>
            <a:ext cx="5297487" cy="1023620"/>
          </a:xfrm>
        </p:spPr>
        <p:txBody>
          <a:bodyPr/>
          <a:lstStyle>
            <a:lvl1pPr marL="0" indent="0">
              <a:buNone/>
              <a:defRPr sz="2800" cap="all" baseline="0">
                <a:solidFill>
                  <a:schemeClr val="bg1"/>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add section subtitle</a:t>
            </a:r>
          </a:p>
        </p:txBody>
      </p:sp>
      <p:sp>
        <p:nvSpPr>
          <p:cNvPr id="10" name="Text Placeholder 4"/>
          <p:cNvSpPr>
            <a:spLocks noGrp="1"/>
          </p:cNvSpPr>
          <p:nvPr>
            <p:ph type="body" sz="quarter" idx="13" hasCustomPrompt="1"/>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add presentation title</a:t>
            </a:r>
          </a:p>
        </p:txBody>
      </p:sp>
    </p:spTree>
    <p:extLst>
      <p:ext uri="{BB962C8B-B14F-4D97-AF65-F5344CB8AC3E}">
        <p14:creationId xmlns:p14="http://schemas.microsoft.com/office/powerpoint/2010/main" val="33637619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Grey">
    <p:spTree>
      <p:nvGrpSpPr>
        <p:cNvPr id="1" name=""/>
        <p:cNvGrpSpPr/>
        <p:nvPr/>
      </p:nvGrpSpPr>
      <p:grpSpPr>
        <a:xfrm>
          <a:off x="0" y="0"/>
          <a:ext cx="0" cy="0"/>
        </a:xfrm>
      </p:grpSpPr>
      <p:sp>
        <p:nvSpPr>
          <p:cNvPr id="6" name="Rectangle 5">
            <a:extLst>
              <a:ext uri="{FF2B5EF4-FFF2-40B4-BE49-F238E27FC236}">
                <a16:creationId xmlns:a16="http://schemas.microsoft.com/office/drawing/2014/main" id="{416443E4-F4B9-44A3-9A9B-975AB7149525}"/>
              </a:ext>
            </a:extLst>
          </p:cNvPr>
          <p:cNvSpPr/>
          <p:nvPr/>
        </p:nvSpPr>
        <p:spPr>
          <a:xfrm>
            <a:off x="0" y="0"/>
            <a:ext cx="9144000" cy="5394325"/>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a:extLst>
              <a:ext uri="{FF2B5EF4-FFF2-40B4-BE49-F238E27FC236}">
                <a16:creationId xmlns:a16="http://schemas.microsoft.com/office/drawing/2014/main" id="{D41AED4A-6C3C-4012-836B-4EFABD1E9D87}"/>
              </a:ext>
            </a:extLst>
          </p:cNvPr>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967220" y="6057900"/>
            <a:ext cx="197866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492AF3F-40D2-432B-86F6-43AFEA44B32B}"/>
              </a:ext>
            </a:extLst>
          </p:cNvPr>
          <p:cNvCxnSpPr/>
          <p:nvPr/>
        </p:nvCxnSpPr>
        <p:spPr>
          <a:xfrm>
            <a:off x="219075" y="2332038"/>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066800" y="883920"/>
            <a:ext cx="5297487" cy="1231900"/>
          </a:xfrm>
        </p:spPr>
        <p:txBody>
          <a:bodyPr anchor="b"/>
          <a:lstStyle>
            <a:lvl1pPr algn="r">
              <a:defRPr sz="4400" b="0" cap="all">
                <a:solidFill>
                  <a:schemeClr val="bg1"/>
                </a:solidFill>
                <a:latin typeface="+mn-lt"/>
              </a:defRPr>
            </a:lvl1pPr>
          </a:lstStyle>
          <a:p>
            <a:r>
              <a:rPr lang="en-US"/>
              <a:t>Click to Add section title</a:t>
            </a:r>
          </a:p>
        </p:txBody>
      </p:sp>
      <p:sp>
        <p:nvSpPr>
          <p:cNvPr id="13" name="Text Placeholder 12"/>
          <p:cNvSpPr>
            <a:spLocks noGrp="1"/>
          </p:cNvSpPr>
          <p:nvPr>
            <p:ph type="body" sz="quarter" idx="12" hasCustomPrompt="1"/>
          </p:nvPr>
        </p:nvSpPr>
        <p:spPr>
          <a:xfrm>
            <a:off x="6409188" y="669022"/>
            <a:ext cx="2049011" cy="1600200"/>
          </a:xfrm>
        </p:spPr>
        <p:txBody>
          <a:bodyPr/>
          <a:lstStyle>
            <a:lvl1pPr marL="0" indent="0">
              <a:buNone/>
              <a:defRPr sz="12000" b="1">
                <a:solidFill>
                  <a:schemeClr val="bg1"/>
                </a:solidFill>
                <a:latin typeface="+mj-lt"/>
              </a:defRPr>
            </a:lvl1pPr>
          </a:lstStyle>
          <a:p>
            <a:pPr lvl="0"/>
            <a:r>
              <a:rPr lang="en-US"/>
              <a:t>03</a:t>
            </a:r>
          </a:p>
        </p:txBody>
      </p:sp>
      <p:sp>
        <p:nvSpPr>
          <p:cNvPr id="9" name="Text Placeholder 2"/>
          <p:cNvSpPr>
            <a:spLocks noGrp="1"/>
          </p:cNvSpPr>
          <p:nvPr>
            <p:ph type="body" idx="1" hasCustomPrompt="1"/>
          </p:nvPr>
        </p:nvSpPr>
        <p:spPr>
          <a:xfrm>
            <a:off x="1066800" y="2523744"/>
            <a:ext cx="5297487" cy="1023620"/>
          </a:xfrm>
        </p:spPr>
        <p:txBody>
          <a:bodyPr/>
          <a:lstStyle>
            <a:lvl1pPr marL="0" indent="0">
              <a:buNone/>
              <a:defRPr sz="2800" cap="all" baseline="0">
                <a:solidFill>
                  <a:schemeClr val="bg1"/>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add section subtitle</a:t>
            </a:r>
          </a:p>
        </p:txBody>
      </p:sp>
      <p:sp>
        <p:nvSpPr>
          <p:cNvPr id="11" name="Text Placeholder 4"/>
          <p:cNvSpPr>
            <a:spLocks noGrp="1"/>
          </p:cNvSpPr>
          <p:nvPr>
            <p:ph type="body" sz="quarter" idx="13" hasCustomPrompt="1"/>
          </p:nvPr>
        </p:nvSpPr>
        <p:spPr>
          <a:xfrm>
            <a:off x="457200" y="5715000"/>
            <a:ext cx="6248400" cy="831850"/>
          </a:xfrm>
        </p:spPr>
        <p:txBody>
          <a:bodyPr anchor="b"/>
          <a:lstStyle>
            <a:lvl1pPr marL="0" indent="0">
              <a:buNone/>
              <a:defRPr sz="1800">
                <a:solidFill>
                  <a:srgbClr val="7F7F7F"/>
                </a:solidFill>
              </a:defRPr>
            </a:lvl1pPr>
            <a:lvl2pPr marL="457200" indent="0">
              <a:buNone/>
              <a:defRPr sz="1600">
                <a:solidFill>
                  <a:srgbClr val="7F7F7F"/>
                </a:solidFill>
              </a:defRPr>
            </a:lvl2pPr>
            <a:lvl3pPr marL="914400" indent="0">
              <a:buNone/>
              <a:defRPr sz="1400">
                <a:solidFill>
                  <a:srgbClr val="7F7F7F"/>
                </a:solidFill>
              </a:defRPr>
            </a:lvl3pPr>
            <a:lvl4pPr marL="1371600" indent="0">
              <a:buNone/>
              <a:defRPr sz="1200">
                <a:solidFill>
                  <a:srgbClr val="7F7F7F"/>
                </a:solidFill>
              </a:defRPr>
            </a:lvl4pPr>
            <a:lvl5pPr marL="1828800" indent="0">
              <a:buNone/>
              <a:defRPr sz="1200">
                <a:solidFill>
                  <a:srgbClr val="7F7F7F"/>
                </a:solidFill>
              </a:defRPr>
            </a:lvl5pPr>
          </a:lstStyle>
          <a:p>
            <a:pPr lvl="0"/>
            <a:r>
              <a:rPr lang="en-US"/>
              <a:t>Click to add presentation title</a:t>
            </a:r>
          </a:p>
        </p:txBody>
      </p:sp>
    </p:spTree>
    <p:extLst>
      <p:ext uri="{BB962C8B-B14F-4D97-AF65-F5344CB8AC3E}">
        <p14:creationId xmlns:p14="http://schemas.microsoft.com/office/powerpoint/2010/main" val="292683276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lvl1pPr>
              <a:defRPr/>
            </a:lvl1pPr>
          </a:lstStyle>
          <a:p>
            <a:r>
              <a:rPr lang="en-US"/>
              <a:t>Click to add slide title</a:t>
            </a:r>
          </a:p>
        </p:txBody>
      </p:sp>
      <p:sp>
        <p:nvSpPr>
          <p:cNvPr id="3" name="Content Placeholder 2"/>
          <p:cNvSpPr>
            <a:spLocks noGrp="1"/>
          </p:cNvSpPr>
          <p:nvPr>
            <p:ph idx="1" hasCustomPrompt="1"/>
          </p:nvPr>
        </p:nvSpPr>
        <p:spPr>
          <a:xfrm>
            <a:off x="457200" y="1371599"/>
            <a:ext cx="8229600" cy="4810037"/>
          </a:xfrm>
        </p:spPr>
        <p:txBody>
          <a:bodyPr/>
          <a:lstStyle>
            <a:lvl1pPr>
              <a:spcBef>
                <a:spcPts val="600"/>
              </a:spcBef>
              <a:defRPr sz="18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4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2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2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add slide content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D7242D6F-871D-49C4-B412-78A68F583551}"/>
              </a:ext>
            </a:extLst>
          </p:cNvPr>
          <p:cNvSpPr txBox="1">
            <a:spLocks noChangeArrowheads="1"/>
          </p:cNvSpPr>
          <p:nvPr userDrawn="1"/>
        </p:nvSpPr>
        <p:spPr bwMode="auto">
          <a:xfrm>
            <a:off x="457200" y="6550968"/>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tx1"/>
                </a:solidFill>
                <a:latin typeface="Segoe UI" panose="020b0502040204020203" pitchFamily="34" charset="0"/>
                <a:cs typeface="Segoe UI" panose="020b0502040204020203" pitchFamily="34" charset="0"/>
              </a:rPr>
              <a:t>BAKER BOTTS</a:t>
            </a:r>
          </a:p>
        </p:txBody>
      </p:sp>
      <p:sp>
        <p:nvSpPr>
          <p:cNvPr id="8" name="Text Placeholder 8">
            <a:extLst>
              <a:ext uri="{FF2B5EF4-FFF2-40B4-BE49-F238E27FC236}">
                <a16:creationId xmlns:a16="http://schemas.microsoft.com/office/drawing/2014/main" id="{001631E1-689C-4453-A3DA-85FC085CBE20}"/>
              </a:ext>
            </a:extLst>
          </p:cNvPr>
          <p:cNvSpPr>
            <a:spLocks noGrp="1"/>
          </p:cNvSpPr>
          <p:nvPr>
            <p:ph type="body" sz="quarter" idx="11" hasCustomPrompt="1"/>
          </p:nvPr>
        </p:nvSpPr>
        <p:spPr>
          <a:xfrm>
            <a:off x="1219200" y="6551612"/>
            <a:ext cx="3352800" cy="230188"/>
          </a:xfrm>
        </p:spPr>
        <p:txBody>
          <a:bodyPr/>
          <a:lstStyle>
            <a:lvl1pPr marL="0" indent="0">
              <a:buFontTx/>
              <a:buNone/>
              <a:defRPr sz="900">
                <a:solidFill>
                  <a:schemeClr val="accent1"/>
                </a:solidFill>
              </a:defRPr>
            </a:lvl1pPr>
            <a:lvl2pPr marL="457200" indent="0">
              <a:buFontTx/>
              <a:buNone/>
              <a:defRPr sz="900">
                <a:solidFill>
                  <a:schemeClr val="tx1"/>
                </a:solidFill>
              </a:defRPr>
            </a:lvl2pPr>
            <a:lvl3pPr marL="914400" indent="0">
              <a:buFontTx/>
              <a:buNone/>
              <a:defRPr sz="900">
                <a:solidFill>
                  <a:schemeClr val="tx1"/>
                </a:solidFill>
              </a:defRPr>
            </a:lvl3pPr>
            <a:lvl4pPr marL="1371600" indent="0">
              <a:buFontTx/>
              <a:buNone/>
              <a:defRPr sz="900">
                <a:solidFill>
                  <a:schemeClr val="tx1"/>
                </a:solidFill>
              </a:defRPr>
            </a:lvl4pPr>
            <a:lvl5pPr marL="1828800" indent="0">
              <a:buFontTx/>
              <a:buNone/>
              <a:defRPr sz="900">
                <a:solidFill>
                  <a:schemeClr val="tx1"/>
                </a:solidFill>
              </a:defRPr>
            </a:lvl5pPr>
          </a:lstStyle>
          <a:p>
            <a:pPr lvl="0"/>
            <a:r>
              <a:rPr lang="en-US"/>
              <a:t>Click to add presentation title</a:t>
            </a:r>
          </a:p>
        </p:txBody>
      </p:sp>
      <p:sp>
        <p:nvSpPr>
          <p:cNvPr id="9" name="Text Placeholder 20">
            <a:extLst>
              <a:ext uri="{FF2B5EF4-FFF2-40B4-BE49-F238E27FC236}">
                <a16:creationId xmlns:a16="http://schemas.microsoft.com/office/drawing/2014/main" id="{776D119F-C907-4AB4-9539-DD1907F321D9}"/>
              </a:ext>
            </a:extLst>
          </p:cNvPr>
          <p:cNvSpPr>
            <a:spLocks noGrp="1"/>
          </p:cNvSpPr>
          <p:nvPr>
            <p:ph type="body" sz="quarter" idx="19" hasCustomPrompt="1"/>
          </p:nvPr>
        </p:nvSpPr>
        <p:spPr>
          <a:xfrm>
            <a:off x="457200" y="838200"/>
            <a:ext cx="8229600" cy="369331"/>
          </a:xfrm>
        </p:spPr>
        <p:txBody>
          <a:bodyPr/>
          <a:lstStyle>
            <a:lvl1pPr marL="0" indent="0">
              <a:buNone/>
              <a:defRPr sz="1800">
                <a:solidFill>
                  <a:schemeClr val="tx1">
                    <a:lumMod val="75000"/>
                    <a:lumOff val="25000"/>
                  </a:schemeClr>
                </a:solidFill>
                <a:latin typeface="+mj-lt"/>
                <a:ea typeface="Segoe UI" panose="020b0502040204020203" pitchFamily="34" charset="0"/>
                <a:cs typeface="Segoe UI" panose="020b0502040204020203" pitchFamily="34" charset="0"/>
              </a:defRPr>
            </a:lvl1pPr>
          </a:lstStyle>
          <a:p>
            <a:pPr lvl="0"/>
            <a:r>
              <a:rPr lang="en-US"/>
              <a:t>Click to add subtitle</a:t>
            </a:r>
          </a:p>
        </p:txBody>
      </p:sp>
      <p:sp>
        <p:nvSpPr>
          <p:cNvPr id="10" name="TextBox 9">
            <a:extLst>
              <a:ext uri="{FF2B5EF4-FFF2-40B4-BE49-F238E27FC236}">
                <a16:creationId xmlns:a16="http://schemas.microsoft.com/office/drawing/2014/main" id="{EFC6B441-E60C-476F-A953-145F438033B9}"/>
              </a:ext>
            </a:extLst>
          </p:cNvPr>
          <p:cNvSpPr txBox="1"/>
          <p:nvPr userDrawn="1"/>
        </p:nvSpPr>
        <p:spPr>
          <a:xfrm>
            <a:off x="6891339" y="6566356"/>
            <a:ext cx="1800225" cy="215444"/>
          </a:xfrm>
          <a:prstGeom prst="rect">
            <a:avLst/>
          </a:prstGeom>
          <a:noFill/>
        </p:spPr>
        <p:txBody>
          <a:bodyPr wrap="square" rtlCol="0">
            <a:spAutoFit/>
          </a:bodyPr>
          <a:lstStyle/>
          <a:p>
            <a:pPr algn="r"/>
            <a:fld id="{E325DA50-E5B4-4A4C-AF08-1373AE81AE51}" type="slidenum">
              <a:rPr lang="en-US" sz="800" smtClean="0">
                <a:solidFill>
                  <a:schemeClr val="tx1"/>
                </a:solidFill>
                <a:latin typeface="+mn-lt"/>
              </a:rPr>
              <a:pPr algn="r"/>
              <a:t>‹#›</a:t>
            </a:fld>
            <a:endParaRPr lang="en-US" sz="800">
              <a:solidFill>
                <a:schemeClr val="tx1"/>
              </a:solidFill>
              <a:latin typeface="+mn-lt"/>
            </a:endParaRPr>
          </a:p>
        </p:txBody>
      </p:sp>
    </p:spTree>
    <p:extLst>
      <p:ext uri="{BB962C8B-B14F-4D97-AF65-F5344CB8AC3E}">
        <p14:creationId xmlns:p14="http://schemas.microsoft.com/office/powerpoint/2010/main" val="49160036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a:extLst>
              <a:ext uri="{FF2B5EF4-FFF2-40B4-BE49-F238E27FC236}">
                <a16:creationId xmlns:a16="http://schemas.microsoft.com/office/drawing/2014/main" id="{84D1DC19-54E7-431B-828E-12C544ED071D}"/>
              </a:ext>
            </a:extLst>
          </p:cNvPr>
          <p:cNvSpPr>
            <a:spLocks noGrp="1" noChangeArrowheads="1"/>
          </p:cNvSpPr>
          <p:nvPr>
            <p:ph type="title"/>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add slide title</a:t>
            </a:r>
          </a:p>
        </p:txBody>
      </p:sp>
      <p:sp>
        <p:nvSpPr>
          <p:cNvPr id="1027" name="Rectangle 3">
            <a:extLst>
              <a:ext uri="{FF2B5EF4-FFF2-40B4-BE49-F238E27FC236}">
                <a16:creationId xmlns:a16="http://schemas.microsoft.com/office/drawing/2014/main" id="{BF19F3A6-8569-4639-91E1-C666EA12AF49}"/>
              </a:ext>
            </a:extLst>
          </p:cNvPr>
          <p:cNvSpPr>
            <a:spLocks noGrp="1" noChangeArrowheads="1"/>
          </p:cNvSpPr>
          <p:nvPr>
            <p:ph type="body" idx="1"/>
          </p:nvPr>
        </p:nvSpPr>
        <p:spPr bwMode="auto">
          <a:xfrm>
            <a:off x="457200" y="1219200"/>
            <a:ext cx="82296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42" r:id="rId2"/>
    <p:sldLayoutId id="2147483759" r:id="rId3"/>
    <p:sldLayoutId id="2147483760" r:id="rId4"/>
    <p:sldLayoutId id="2147483761" r:id="rId5"/>
    <p:sldLayoutId id="2147483713" r:id="rId6"/>
    <p:sldLayoutId id="2147483714" r:id="rId7"/>
    <p:sldLayoutId id="2147483715" r:id="rId8"/>
    <p:sldLayoutId id="2147483717" r:id="rId9"/>
    <p:sldLayoutId id="2147483726" r:id="rId10"/>
    <p:sldLayoutId id="2147483746" r:id="rId11"/>
    <p:sldLayoutId id="2147483755" r:id="rId12"/>
    <p:sldLayoutId id="2147483754" r:id="rId13"/>
    <p:sldLayoutId id="2147483756" r:id="rId14"/>
    <p:sldLayoutId id="2147483762" r:id="rId15"/>
    <p:sldLayoutId id="2147483763" r:id="rId16"/>
    <p:sldLayoutId id="2147483764" r:id="rId17"/>
    <p:sldLayoutId id="2147483765" r:id="rId18"/>
    <p:sldLayoutId id="2147483724" r:id="rId19"/>
    <p:sldLayoutId id="2147483743" r:id="rId20"/>
    <p:sldLayoutId id="2147483757" r:id="rId21"/>
    <p:sldLayoutId id="2147483758" r:id="rId22"/>
    <p:sldLayoutId id="2147483744" r:id="rId23"/>
    <p:sldLayoutId id="2147483749" r:id="rId24"/>
    <p:sldLayoutId id="2147483723" r:id="rId25"/>
    <p:sldLayoutId id="2147483751" r:id="rId26"/>
    <p:sldLayoutId id="2147483748" r:id="rId27"/>
    <p:sldLayoutId id="2147483718" r:id="rId28"/>
    <p:sldLayoutId id="2147483720" r:id="rId29"/>
    <p:sldLayoutId id="2147483721" r:id="rId30"/>
    <p:sldLayoutId id="2147483716" r:id="rId31"/>
    <p:sldLayoutId id="2147483719" r:id="rId32"/>
    <p:sldLayoutId id="2147483747" r:id="rId33"/>
    <p:sldLayoutId id="2147483731" r:id="rId34"/>
    <p:sldLayoutId id="2147483750" r:id="rId35"/>
    <p:sldLayoutId id="2147483733" r:id="rId36"/>
    <p:sldLayoutId id="2147483766" r:id="rId37"/>
    <p:sldLayoutId id="2147483734" r:id="rId38"/>
    <p:sldLayoutId id="2147483738" r:id="rId39"/>
    <p:sldLayoutId id="2147483739" r:id="rId40"/>
    <p:sldLayoutId id="2147483740" r:id="rId41"/>
  </p:sldLayoutIdLst>
  <p:transition/>
  <p:timing/>
  <p:txStyles>
    <p:titleStyle>
      <a:lvl1pPr algn="l" rtl="0" eaLnBrk="1" fontAlgn="base" hangingPunct="1">
        <a:spcBef>
          <a:spcPct val="0"/>
        </a:spcBef>
        <a:spcAft>
          <a:spcPct val="0"/>
        </a:spcAft>
        <a:defRPr sz="28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p:titleStyle>
    <p:body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lumMod val="75000"/>
              <a:lumOff val="25000"/>
            </a:schemeClr>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lumMod val="75000"/>
              <a:lumOff val="25000"/>
            </a:schemeClr>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lumMod val="75000"/>
              <a:lumOff val="25000"/>
            </a:schemeClr>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lumMod val="75000"/>
              <a:lumOff val="25000"/>
            </a:schemeClr>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lumMod val="75000"/>
              <a:lumOff val="2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F26B43"/>
          </p15:clr>
        </p15:guide>
        <p15:guide id="2" pos="288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xml" /><Relationship Id="rId3" Type="http://schemas.openxmlformats.org/officeDocument/2006/relationships/image" Target="../media/image8.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4.xml" /><Relationship Id="rId3" Type="http://schemas.openxmlformats.org/officeDocument/2006/relationships/image" Target="../media/image1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 Id="rId3" Type="http://schemas.openxmlformats.org/officeDocument/2006/relationships/image" Target="../media/image9.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1.xml" /><Relationship Id="rId3" Type="http://schemas.openxmlformats.org/officeDocument/2006/relationships/image" Target="../media/image1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2.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5.xml" /><Relationship Id="rId3" Type="http://schemas.openxmlformats.org/officeDocument/2006/relationships/image" Target="../media/image17.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6.xml"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png" /><Relationship Id="rId6" Type="http://schemas.openxmlformats.org/officeDocument/2006/relationships/image" Target="../media/image21.jpeg" /><Relationship Id="rId7" Type="http://schemas.openxmlformats.org/officeDocument/2006/relationships/image" Target="../media/image22.png" /><Relationship Id="rId8" Type="http://schemas.openxmlformats.org/officeDocument/2006/relationships/image" Target="../media/image23.png" /><Relationship Id="rId9" Type="http://schemas.openxmlformats.org/officeDocument/2006/relationships/image" Target="../media/image24.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9.xml" /><Relationship Id="rId3" Type="http://schemas.openxmlformats.org/officeDocument/2006/relationships/image" Target="../media/image2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1.xml" /><Relationship Id="rId3" Type="http://schemas.openxmlformats.org/officeDocument/2006/relationships/image" Target="../media/image26.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xml" /><Relationship Id="rId3" Type="http://schemas.openxmlformats.org/officeDocument/2006/relationships/image" Target="../media/image10.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2.xml" /><Relationship Id="rId3" Type="http://schemas.openxmlformats.org/officeDocument/2006/relationships/image" Target="../media/image27.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3.xml" /><Relationship Id="rId3" Type="http://schemas.openxmlformats.org/officeDocument/2006/relationships/image" Target="../media/image28.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5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 Id="rId3"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6">
            <a:extLst>
              <a:ext uri="{FF2B5EF4-FFF2-40B4-BE49-F238E27FC236}">
                <a16:creationId xmlns:a16="http://schemas.microsoft.com/office/drawing/2014/main" id="{D8069AB1-0096-482D-A951-110FA23AD35D}"/>
              </a:ext>
            </a:extLst>
          </p:cNvPr>
          <p:cNvSpPr>
            <a:spLocks noGrp="1"/>
          </p:cNvSpPr>
          <p:nvPr>
            <p:ph type="body" sz="quarter" idx="14"/>
          </p:nvPr>
        </p:nvSpPr>
        <p:spPr/>
        <p:txBody>
          <a:bodyPr>
            <a:normAutofit lnSpcReduction="10000"/>
          </a:bodyPr>
          <a:lstStyle/>
          <a:p>
            <a:r>
              <a:rPr lang="en-US"/>
              <a:t>David Wille</a:t>
            </a:r>
          </a:p>
          <a:p>
            <a:r>
              <a:rPr lang="en-US"/>
              <a:t>TIPLJ Symposium, March 1, 2024</a:t>
            </a:r>
          </a:p>
          <a:p>
            <a:endParaRPr lang="en-US"/>
          </a:p>
        </p:txBody>
      </p:sp>
      <p:sp>
        <p:nvSpPr>
          <p:cNvPr id="3" name="Title 1">
            <a:extLst>
              <a:ext uri="{FF2B5EF4-FFF2-40B4-BE49-F238E27FC236}">
                <a16:creationId xmlns:a16="http://schemas.microsoft.com/office/drawing/2014/main" id="{421E0A03-A05E-4B15-9E14-9B4546698260}"/>
              </a:ext>
            </a:extLst>
          </p:cNvPr>
          <p:cNvSpPr>
            <a:spLocks noGrp="1"/>
          </p:cNvSpPr>
          <p:nvPr>
            <p:ph type="ctrTitle"/>
          </p:nvPr>
        </p:nvSpPr>
        <p:spPr/>
        <p:txBody>
          <a:bodyPr>
            <a:normAutofit fontScale="90000"/>
          </a:bodyPr>
          <a:lstStyle/>
          <a:p>
            <a:r>
              <a:rPr lang="en-US"/>
              <a:t>Reasonable Measures to Protect </a:t>
            </a:r>
            <a:br>
              <a:rPr lang="en-US"/>
            </a:br>
            <a:r>
              <a:rPr lang="en-US"/>
              <a:t>Trade Secrets</a:t>
            </a:r>
          </a:p>
        </p:txBody>
      </p:sp>
    </p:spTree>
    <p:extLst>
      <p:ext uri="{BB962C8B-B14F-4D97-AF65-F5344CB8AC3E}">
        <p14:creationId xmlns:p14="http://schemas.microsoft.com/office/powerpoint/2010/main" val="94582473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2400"/>
              <a:t>Reasonable Measures Used to Be One</a:t>
            </a:r>
            <a:br>
              <a:rPr lang="en-US" sz="2400"/>
            </a:br>
            <a:r>
              <a:rPr lang="en-US" sz="2400"/>
              <a:t>Non-Dispositive Factor</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marL="0" indent="0">
              <a:buNone/>
            </a:pPr>
            <a:r>
              <a:rPr lang="en-US" sz="2000"/>
              <a:t>To determine whether a trade secret exists, this Court applies the Restatement of Torts' six-factor test:</a:t>
            </a:r>
          </a:p>
          <a:p>
            <a:pPr lvl="1">
              <a:buFont typeface="+mj-lt"/>
              <a:buAutoNum type="arabicPeriod"/>
            </a:pPr>
            <a:r>
              <a:rPr lang="en-US" sz="1800"/>
              <a:t>the extent to which the information is known outside of his business;</a:t>
            </a:r>
          </a:p>
          <a:p>
            <a:pPr lvl="1">
              <a:buFont typeface="+mj-lt"/>
              <a:buAutoNum type="arabicPeriod"/>
            </a:pPr>
            <a:r>
              <a:rPr lang="en-US" sz="1800"/>
              <a:t>the extent to which it is known by employees and others involved in his business; </a:t>
            </a:r>
          </a:p>
          <a:p>
            <a:pPr lvl="1">
              <a:buFont typeface="+mj-lt"/>
              <a:buAutoNum type="arabicPeriod"/>
            </a:pPr>
            <a:r>
              <a:rPr lang="en-US" sz="1800" b="1">
                <a:highlight>
                  <a:srgbClr val="FFFF00"/>
                </a:highlight>
              </a:rPr>
              <a:t>the extent of the measures taken by him to guard the secrecy of the information;</a:t>
            </a:r>
          </a:p>
          <a:p>
            <a:pPr lvl="1">
              <a:buFont typeface="+mj-lt"/>
              <a:buAutoNum type="arabicPeriod"/>
            </a:pPr>
            <a:r>
              <a:rPr lang="en-US" sz="1800"/>
              <a:t>the value of the information to him and to his competitors;</a:t>
            </a:r>
          </a:p>
          <a:p>
            <a:pPr lvl="1">
              <a:buFont typeface="+mj-lt"/>
              <a:buAutoNum type="arabicPeriod"/>
            </a:pPr>
            <a:r>
              <a:rPr lang="en-US" sz="1800"/>
              <a:t>the amount of effort or money expended by him in developing the information;</a:t>
            </a:r>
          </a:p>
          <a:p>
            <a:pPr lvl="1">
              <a:buFont typeface="+mj-lt"/>
              <a:buAutoNum type="arabicPeriod"/>
            </a:pPr>
            <a:r>
              <a:rPr lang="en-US" sz="1800"/>
              <a:t>the ease or difficulty with which the information could be properly acquired or duplicated by others.</a:t>
            </a:r>
          </a:p>
          <a:p>
            <a:pPr marL="0" indent="0">
              <a:buNone/>
            </a:pPr>
            <a:r>
              <a:rPr lang="en-US" sz="2000"/>
              <a:t>The factors are “relevant, but not dispositive.”</a:t>
            </a:r>
          </a:p>
          <a:p>
            <a:pPr marL="0" indent="0">
              <a:buNone/>
            </a:pPr>
            <a:endParaRPr lang="en-US" sz="2000"/>
          </a:p>
          <a:p>
            <a:pPr marL="0" indent="0" algn="r">
              <a:buNone/>
            </a:pPr>
            <a:r>
              <a:rPr lang="en-US" sz="1600" i="1"/>
              <a:t>In re Bass</a:t>
            </a:r>
            <a:r>
              <a:rPr lang="en-US" sz="1600"/>
              <a:t>, 113 S.W.3d 735, 739 (Tex. 2003)</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D36EA0F-21C7-42D6-94BD-BDAAA7EE9C6F}"/>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60567267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2400"/>
              <a:t>Reasonable Measures Is Now a Required Element</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marL="0" indent="0" algn="just" defTabSz="685800" fontAlgn="auto">
              <a:spcBef>
                <a:spcPts val="1350"/>
              </a:spcBef>
              <a:spcAft>
                <a:spcPct val="0"/>
              </a:spcAft>
              <a:buNone/>
            </a:pPr>
            <a:r>
              <a:rPr lang="en-US" sz="2400">
                <a:solidFill>
                  <a:srgbClr val="000000"/>
                </a:solidFill>
                <a:latin typeface="Arial"/>
              </a:rPr>
              <a:t>“Trade secret” means all forms and types of information,. . . if:</a:t>
            </a:r>
          </a:p>
          <a:p>
            <a:pPr marL="431006" algn="just" defTabSz="685800" fontAlgn="auto">
              <a:spcBef>
                <a:spcPts val="1350"/>
              </a:spcBef>
              <a:spcAft>
                <a:spcPct val="0"/>
              </a:spcAft>
              <a:buFont typeface="+mj-lt"/>
              <a:buAutoNum type="alphaUcPeriod"/>
            </a:pPr>
            <a:r>
              <a:rPr lang="en-US" sz="2400">
                <a:solidFill>
                  <a:srgbClr val="000000"/>
                </a:solidFill>
                <a:latin typeface="Arial"/>
              </a:rPr>
              <a:t>the </a:t>
            </a:r>
            <a:r>
              <a:rPr lang="en-US" sz="2400" b="1">
                <a:solidFill>
                  <a:srgbClr val="000000"/>
                </a:solidFill>
                <a:highlight>
                  <a:srgbClr val="FFFF00"/>
                </a:highlight>
                <a:latin typeface="Arial"/>
              </a:rPr>
              <a:t>owner of the trade secret has taken reasonable measures under the circumstances to keep the information secret</a:t>
            </a:r>
            <a:r>
              <a:rPr lang="en-US" sz="2400">
                <a:solidFill>
                  <a:srgbClr val="000000"/>
                </a:solidFill>
                <a:latin typeface="Arial"/>
              </a:rPr>
              <a:t>; and</a:t>
            </a:r>
          </a:p>
          <a:p>
            <a:pPr marL="431006" algn="just" defTabSz="685800" fontAlgn="auto">
              <a:spcBef>
                <a:spcPts val="1350"/>
              </a:spcBef>
              <a:spcAft>
                <a:spcPct val="0"/>
              </a:spcAft>
              <a:buFont typeface="+mj-lt"/>
              <a:buAutoNum type="alphaUcPeriod"/>
            </a:pPr>
            <a:r>
              <a:rPr lang="en-US" sz="2400">
                <a:solidFill>
                  <a:srgbClr val="000000"/>
                </a:solidFill>
                <a:latin typeface="Arial"/>
              </a:rPr>
              <a:t>the information derives independent economic value, actual or potential, from not being generally known to, and not being readily ascertainable through proper means by, another person who can obtain economic value from the disclosure or use of the information.</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r>
              <a:rPr lang="en-US"/>
              <a:t>Texas Uniform Trade Secrets Act:</a:t>
            </a:r>
          </a:p>
        </p:txBody>
      </p:sp>
    </p:spTree>
    <p:extLst>
      <p:ext uri="{BB962C8B-B14F-4D97-AF65-F5344CB8AC3E}">
        <p14:creationId xmlns:p14="http://schemas.microsoft.com/office/powerpoint/2010/main" val="249288580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C928B64B-2618-47A2-A68D-A80D3684C31F}"/>
              </a:ext>
            </a:extLst>
          </p:cNvPr>
          <p:cNvSpPr>
            <a:spLocks noGrp="1"/>
          </p:cNvSpPr>
          <p:nvPr>
            <p:ph type="title"/>
          </p:nvPr>
        </p:nvSpPr>
        <p:spPr>
          <a:xfrm>
            <a:off x="0" y="883919"/>
            <a:ext cx="6545179" cy="1931469"/>
          </a:xfrm>
        </p:spPr>
        <p:txBody>
          <a:bodyPr/>
          <a:lstStyle/>
          <a:p>
            <a:r>
              <a:rPr lang="en-US"/>
              <a:t>Recent Texas Case on Reasonable Measures</a:t>
            </a:r>
            <a:br>
              <a:rPr lang="en-US"/>
            </a:br>
            <a:endParaRPr lang="en-US"/>
          </a:p>
        </p:txBody>
      </p:sp>
      <p:sp>
        <p:nvSpPr>
          <p:cNvPr id="7" name="Text Placeholder 2" descr="|">
            <a:extLst>
              <a:ext uri="{FF2B5EF4-FFF2-40B4-BE49-F238E27FC236}">
                <a16:creationId xmlns:a16="http://schemas.microsoft.com/office/drawing/2014/main" id="{9C6CE76E-161E-49F1-BA88-0D700203659C}"/>
              </a:ext>
            </a:extLst>
          </p:cNvPr>
          <p:cNvSpPr>
            <a:spLocks noGrp="1"/>
          </p:cNvSpPr>
          <p:nvPr>
            <p:ph type="body" idx="1"/>
          </p:nvPr>
        </p:nvSpPr>
        <p:spPr/>
        <p:txBody>
          <a:bodyPr/>
          <a:lstStyle/>
          <a:p>
            <a:endParaRPr lang="en-US"/>
          </a:p>
        </p:txBody>
      </p:sp>
      <p:sp>
        <p:nvSpPr>
          <p:cNvPr id="9" name="Text Placeholder 4" descr="|">
            <a:extLst>
              <a:ext uri="{FF2B5EF4-FFF2-40B4-BE49-F238E27FC236}">
                <a16:creationId xmlns:a16="http://schemas.microsoft.com/office/drawing/2014/main" id="{DDBEEF7B-5F2A-4B6F-BC7E-25F23BF4C14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4651873"/>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descr="|">
            <a:extLst>
              <a:ext uri="{FF2B5EF4-FFF2-40B4-BE49-F238E27FC236}">
                <a16:creationId xmlns:a16="http://schemas.microsoft.com/office/drawing/2014/main" id="{5D1BEDD5-428F-4534-BC2C-3DAD2BD5A09D}"/>
              </a:ext>
            </a:extLst>
          </p:cNvPr>
          <p:cNvSpPr>
            <a:spLocks noGrp="1"/>
          </p:cNvSpPr>
          <p:nvPr>
            <p:ph type="title"/>
          </p:nvPr>
        </p:nvSpPr>
        <p:spPr>
          <a:xfrm>
            <a:off x="457200" y="274637"/>
            <a:ext cx="8229600" cy="932893"/>
          </a:xfrm>
        </p:spPr>
        <p:txBody>
          <a:bodyPr/>
          <a:lstStyle/>
          <a:p>
            <a:r>
              <a:rPr lang="en-US"/>
              <a:t>Lawyer Testimony About Reasonable Measures Admissible</a:t>
            </a:r>
          </a:p>
        </p:txBody>
      </p:sp>
      <p:sp>
        <p:nvSpPr>
          <p:cNvPr id="3" name="Content Placeholder 2" descr="|">
            <a:extLst>
              <a:ext uri="{FF2B5EF4-FFF2-40B4-BE49-F238E27FC236}">
                <a16:creationId xmlns:a16="http://schemas.microsoft.com/office/drawing/2014/main" id="{6A5AD9CA-BC7A-4A90-857E-FACA0BB19374}"/>
              </a:ext>
            </a:extLst>
          </p:cNvPr>
          <p:cNvSpPr>
            <a:spLocks noGrp="1"/>
          </p:cNvSpPr>
          <p:nvPr>
            <p:ph idx="1"/>
          </p:nvPr>
        </p:nvSpPr>
        <p:spPr>
          <a:xfrm>
            <a:off x="457200" y="1209763"/>
            <a:ext cx="8229600" cy="4810037"/>
          </a:xfrm>
        </p:spPr>
        <p:txBody>
          <a:bodyPr/>
          <a:lstStyle/>
          <a:p>
            <a:endParaRPr lang="en-US" b="0" i="0">
              <a:solidFill>
                <a:srgbClr val="212121"/>
              </a:solidFill>
              <a:effectLst/>
              <a:latin typeface="IBM Plex Sans" panose="020b0503050203000203" pitchFamily="34" charset="0"/>
            </a:endParaRPr>
          </a:p>
          <a:p>
            <a:r>
              <a:rPr lang="en-US" b="0" i="0">
                <a:solidFill>
                  <a:srgbClr val="212121"/>
                </a:solidFill>
                <a:effectLst/>
                <a:latin typeface="IBM Plex Sans" panose="020b0503050203000203" pitchFamily="34" charset="0"/>
              </a:rPr>
              <a:t>“Pertinent here, courts applying the Uniform Trade Secrets Act ("UTSA") in other jurisdictions have allowed experts with law degrees and without technical degrees to opine on reasonable measures because of their experience in consulting with businesses about the measures they used in protecting” </a:t>
            </a:r>
            <a:r>
              <a:rPr lang="en-US" b="0" i="1">
                <a:solidFill>
                  <a:srgbClr val="212121"/>
                </a:solidFill>
                <a:effectLst/>
                <a:latin typeface="IBM Plex Sans" panose="020b0503050203000203" pitchFamily="34" charset="0"/>
              </a:rPr>
              <a:t>FMC Techs. v. Murphy</a:t>
            </a:r>
            <a:r>
              <a:rPr lang="en-US" b="0" i="0">
                <a:solidFill>
                  <a:srgbClr val="212121"/>
                </a:solidFill>
                <a:effectLst/>
                <a:latin typeface="IBM Plex Sans" panose="020b0503050203000203" pitchFamily="34" charset="0"/>
              </a:rPr>
              <a:t>, No. 01-21-00455-CV, 47 (Tex. App. Aug. 10, 2023)</a:t>
            </a:r>
            <a:endParaRPr lang="en-US">
              <a:latin typeface="+mn-lt"/>
            </a:endParaRPr>
          </a:p>
        </p:txBody>
      </p:sp>
      <p:sp>
        <p:nvSpPr>
          <p:cNvPr id="4" name="Text Placeholder 8" descr="|">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255835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descr="|">
            <a:extLst>
              <a:ext uri="{FF2B5EF4-FFF2-40B4-BE49-F238E27FC236}">
                <a16:creationId xmlns:a16="http://schemas.microsoft.com/office/drawing/2014/main" id="{5D1BEDD5-428F-4534-BC2C-3DAD2BD5A09D}"/>
              </a:ext>
            </a:extLst>
          </p:cNvPr>
          <p:cNvSpPr>
            <a:spLocks noGrp="1"/>
          </p:cNvSpPr>
          <p:nvPr>
            <p:ph type="title"/>
          </p:nvPr>
        </p:nvSpPr>
        <p:spPr>
          <a:xfrm>
            <a:off x="457200" y="274637"/>
            <a:ext cx="8229600" cy="932893"/>
          </a:xfrm>
        </p:spPr>
        <p:txBody>
          <a:bodyPr/>
          <a:lstStyle/>
          <a:p>
            <a:r>
              <a:rPr lang="en-US"/>
              <a:t>Methodology Attack Rejected</a:t>
            </a:r>
          </a:p>
        </p:txBody>
      </p:sp>
      <p:sp>
        <p:nvSpPr>
          <p:cNvPr id="3" name="Content Placeholder 2" descr="|">
            <a:extLst>
              <a:ext uri="{FF2B5EF4-FFF2-40B4-BE49-F238E27FC236}">
                <a16:creationId xmlns:a16="http://schemas.microsoft.com/office/drawing/2014/main" id="{6A5AD9CA-BC7A-4A90-857E-FACA0BB19374}"/>
              </a:ext>
            </a:extLst>
          </p:cNvPr>
          <p:cNvSpPr>
            <a:spLocks noGrp="1"/>
          </p:cNvSpPr>
          <p:nvPr>
            <p:ph idx="1"/>
          </p:nvPr>
        </p:nvSpPr>
        <p:spPr>
          <a:xfrm>
            <a:off x="457200" y="1209763"/>
            <a:ext cx="8229600" cy="4810037"/>
          </a:xfrm>
        </p:spPr>
        <p:txBody>
          <a:bodyPr/>
          <a:lstStyle/>
          <a:p>
            <a:pPr algn="l"/>
            <a:r>
              <a:rPr lang="en-US" b="0" i="0">
                <a:solidFill>
                  <a:srgbClr val="212121"/>
                </a:solidFill>
                <a:effectLst/>
                <a:latin typeface="IBM Plex Sans" panose="020b0503050203000203" pitchFamily="34" charset="0"/>
              </a:rPr>
              <a:t>FMC also asserts that Pooley's testimony was unreliable because his opinion about whether FMC took "reasonable measures under the circumstances" to secure its confidential information was subjective and based on an "untested methodology." The record does not support FMC's characterization of Pooley's testimony.</a:t>
            </a:r>
          </a:p>
          <a:p>
            <a:pPr algn="l"/>
            <a:endParaRPr lang="en-US" b="0" i="0">
              <a:solidFill>
                <a:srgbClr val="212121"/>
              </a:solidFill>
              <a:effectLst/>
              <a:latin typeface="IBM Plex Sans" panose="020b0503050203000203" pitchFamily="34" charset="0"/>
            </a:endParaRPr>
          </a:p>
          <a:p>
            <a:pPr marL="349250" indent="0" algn="l">
              <a:buNone/>
            </a:pPr>
            <a:r>
              <a:rPr lang="en-US" b="0" i="0">
                <a:solidFill>
                  <a:srgbClr val="212121"/>
                </a:solidFill>
                <a:effectLst/>
                <a:latin typeface="IBM Plex Sans" panose="020b0503050203000203" pitchFamily="34" charset="0"/>
              </a:rPr>
              <a:t>Pooley described his approach as being grounded in "risk management," which, he explained, was a widely recognized approach used in many industries, including "financial services, software," "heavy equipment, general manufacturing, and services.“  </a:t>
            </a:r>
            <a:r>
              <a:rPr lang="en-US" b="0" i="1">
                <a:solidFill>
                  <a:srgbClr val="212121"/>
                </a:solidFill>
                <a:effectLst/>
                <a:latin typeface="IBM Plex Sans" panose="020b0503050203000203" pitchFamily="34" charset="0"/>
              </a:rPr>
              <a:t>FMC Techs. v. Murphy</a:t>
            </a:r>
            <a:r>
              <a:rPr lang="en-US" b="0" i="0">
                <a:solidFill>
                  <a:srgbClr val="212121"/>
                </a:solidFill>
                <a:effectLst/>
                <a:latin typeface="IBM Plex Sans" panose="020b0503050203000203" pitchFamily="34" charset="0"/>
              </a:rPr>
              <a:t>, No. 01-21-00455-CV, 48 (Tex. App. Aug. 10, 2023)</a:t>
            </a:r>
          </a:p>
        </p:txBody>
      </p:sp>
      <p:sp>
        <p:nvSpPr>
          <p:cNvPr id="4" name="Text Placeholder 8" descr="|">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020354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descr="|">
            <a:extLst>
              <a:ext uri="{FF2B5EF4-FFF2-40B4-BE49-F238E27FC236}">
                <a16:creationId xmlns:a16="http://schemas.microsoft.com/office/drawing/2014/main" id="{5D1BEDD5-428F-4534-BC2C-3DAD2BD5A09D}"/>
              </a:ext>
            </a:extLst>
          </p:cNvPr>
          <p:cNvSpPr>
            <a:spLocks noGrp="1"/>
          </p:cNvSpPr>
          <p:nvPr>
            <p:ph type="title"/>
          </p:nvPr>
        </p:nvSpPr>
        <p:spPr>
          <a:xfrm>
            <a:off x="457200" y="274637"/>
            <a:ext cx="8229600" cy="932893"/>
          </a:xfrm>
        </p:spPr>
        <p:txBody>
          <a:bodyPr/>
          <a:lstStyle/>
          <a:p>
            <a:r>
              <a:rPr lang="en-US"/>
              <a:t>Actions of Alleged Misappropriator Not Relevant</a:t>
            </a:r>
          </a:p>
        </p:txBody>
      </p:sp>
      <p:sp>
        <p:nvSpPr>
          <p:cNvPr id="3" name="Content Placeholder 2" descr="|">
            <a:extLst>
              <a:ext uri="{FF2B5EF4-FFF2-40B4-BE49-F238E27FC236}">
                <a16:creationId xmlns:a16="http://schemas.microsoft.com/office/drawing/2014/main" id="{6A5AD9CA-BC7A-4A90-857E-FACA0BB19374}"/>
              </a:ext>
            </a:extLst>
          </p:cNvPr>
          <p:cNvSpPr>
            <a:spLocks noGrp="1"/>
          </p:cNvSpPr>
          <p:nvPr>
            <p:ph idx="1"/>
          </p:nvPr>
        </p:nvSpPr>
        <p:spPr>
          <a:xfrm>
            <a:off x="457200" y="1209763"/>
            <a:ext cx="8229600" cy="4810037"/>
          </a:xfrm>
        </p:spPr>
        <p:txBody>
          <a:bodyPr/>
          <a:lstStyle/>
          <a:p>
            <a:pPr algn="l"/>
            <a:endParaRPr lang="en-US" b="0" i="0">
              <a:solidFill>
                <a:srgbClr val="212121"/>
              </a:solidFill>
              <a:effectLst/>
              <a:latin typeface="IBM Plex Sans" panose="020b0503050203000203" pitchFamily="34" charset="0"/>
            </a:endParaRPr>
          </a:p>
          <a:p>
            <a:pPr algn="l"/>
            <a:r>
              <a:rPr lang="en-US" b="0" i="0">
                <a:solidFill>
                  <a:srgbClr val="212121"/>
                </a:solidFill>
                <a:effectLst/>
                <a:latin typeface="IBM Plex Sans" panose="020b0503050203000203" pitchFamily="34" charset="0"/>
              </a:rPr>
              <a:t>FMC also faults Pooley's testimony for his failure to consider Murphy's subjective knowledge and the actions Murphy took in leaving FMC for Dril-Quip. But Murphy's intent is relevant only to whether Murphy misappropriated trade secrets, not to whether FMC took reasonable measures under the circumstances to protect its alleged trade secrets.  </a:t>
            </a:r>
            <a:r>
              <a:rPr lang="en-US" b="0" i="1">
                <a:solidFill>
                  <a:srgbClr val="212121"/>
                </a:solidFill>
                <a:effectLst/>
                <a:latin typeface="IBM Plex Sans" panose="020b0503050203000203" pitchFamily="34" charset="0"/>
              </a:rPr>
              <a:t>FMC Techs. v. Murphy</a:t>
            </a:r>
            <a:r>
              <a:rPr lang="en-US" b="0" i="0">
                <a:solidFill>
                  <a:srgbClr val="212121"/>
                </a:solidFill>
                <a:effectLst/>
                <a:latin typeface="IBM Plex Sans" panose="020b0503050203000203" pitchFamily="34" charset="0"/>
              </a:rPr>
              <a:t>, No. 01-21-00455-CV, 49 (Tex. App. Aug. 10, 2023)</a:t>
            </a:r>
          </a:p>
        </p:txBody>
      </p:sp>
      <p:sp>
        <p:nvSpPr>
          <p:cNvPr id="4" name="Text Placeholder 8" descr="|">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8958636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C928B64B-2618-47A2-A68D-A80D3684C31F}"/>
              </a:ext>
            </a:extLst>
          </p:cNvPr>
          <p:cNvSpPr>
            <a:spLocks noGrp="1"/>
          </p:cNvSpPr>
          <p:nvPr>
            <p:ph type="title"/>
          </p:nvPr>
        </p:nvSpPr>
        <p:spPr>
          <a:xfrm>
            <a:off x="0" y="883920"/>
            <a:ext cx="6364287" cy="1231900"/>
          </a:xfrm>
        </p:spPr>
        <p:txBody>
          <a:bodyPr/>
          <a:lstStyle/>
          <a:p>
            <a:r>
              <a:rPr lang="en-US"/>
              <a:t>Taking Reasonable Measures</a:t>
            </a:r>
          </a:p>
        </p:txBody>
      </p:sp>
      <p:sp>
        <p:nvSpPr>
          <p:cNvPr id="7" name="Text Placeholder 6">
            <a:extLst>
              <a:ext uri="{FF2B5EF4-FFF2-40B4-BE49-F238E27FC236}">
                <a16:creationId xmlns:a16="http://schemas.microsoft.com/office/drawing/2014/main" id="{9C6CE76E-161E-49F1-BA88-0D700203659C}"/>
              </a:ext>
            </a:extLst>
          </p:cNvPr>
          <p:cNvSpPr>
            <a:spLocks noGrp="1"/>
          </p:cNvSpPr>
          <p:nvPr>
            <p:ph type="body" idx="1"/>
          </p:nvPr>
        </p:nvSpPr>
        <p:spPr/>
        <p:txBody>
          <a:bodyPr/>
          <a:lstStyle/>
          <a:p>
            <a:endParaRPr lang="en-US"/>
          </a:p>
        </p:txBody>
      </p:sp>
      <p:sp>
        <p:nvSpPr>
          <p:cNvPr id="9" name="Text Placeholder 8">
            <a:extLst>
              <a:ext uri="{FF2B5EF4-FFF2-40B4-BE49-F238E27FC236}">
                <a16:creationId xmlns:a16="http://schemas.microsoft.com/office/drawing/2014/main" id="{DDBEEF7B-5F2A-4B6F-BC7E-25F23BF4C14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210008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Protecting Trade Secrets:</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r>
              <a:rPr lang="en-US" sz="2400"/>
              <a:t>Measures Must Be “Reasonable” Under the Circumstances</a:t>
            </a:r>
          </a:p>
        </p:txBody>
      </p:sp>
      <p:grpSp>
        <p:nvGrpSpPr>
          <p:cNvPr id="18" name="Group 17">
            <a:extLst>
              <a:ext uri="{FF2B5EF4-FFF2-40B4-BE49-F238E27FC236}">
                <a16:creationId xmlns:a16="http://schemas.microsoft.com/office/drawing/2014/main" id="{FC0B5641-8F8D-4777-A741-110A6F8116B6}"/>
              </a:ext>
            </a:extLst>
          </p:cNvPr>
          <p:cNvGrpSpPr/>
          <p:nvPr/>
        </p:nvGrpSpPr>
        <p:grpSpPr>
          <a:xfrm>
            <a:off x="1052694" y="1771093"/>
            <a:ext cx="5260220" cy="688976"/>
            <a:chOff x="696686" y="1319836"/>
            <a:chExt cx="7013626" cy="918635"/>
          </a:xfrm>
        </p:grpSpPr>
        <p:grpSp>
          <p:nvGrpSpPr>
            <p:cNvPr id="19" name="Group 18">
              <a:extLst>
                <a:ext uri="{FF2B5EF4-FFF2-40B4-BE49-F238E27FC236}">
                  <a16:creationId xmlns:a16="http://schemas.microsoft.com/office/drawing/2014/main" id="{BC0E3E35-523D-473B-80E8-C37AD14B2690}"/>
                </a:ext>
              </a:extLst>
            </p:cNvPr>
            <p:cNvGrpSpPr/>
            <p:nvPr/>
          </p:nvGrpSpPr>
          <p:grpSpPr>
            <a:xfrm>
              <a:off x="696686" y="1319836"/>
              <a:ext cx="953360" cy="915260"/>
              <a:chOff x="514767" y="5305158"/>
              <a:chExt cx="953360" cy="915260"/>
            </a:xfrm>
            <a:effectLst>
              <a:outerShdw blurRad="76200" dist="63500" dir="2700000" algn="tl" rotWithShape="0">
                <a:prstClr val="black">
                  <a:alpha val="40000"/>
                </a:prstClr>
              </a:outerShdw>
            </a:effectLst>
          </p:grpSpPr>
          <p:sp>
            <p:nvSpPr>
              <p:cNvPr id="21" name="Rectangle 20">
                <a:extLst>
                  <a:ext uri="{FF2B5EF4-FFF2-40B4-BE49-F238E27FC236}">
                    <a16:creationId xmlns:a16="http://schemas.microsoft.com/office/drawing/2014/main" id="{04480F55-E233-44B5-AA58-368D2AB721B9}"/>
                  </a:ext>
                </a:extLst>
              </p:cNvPr>
              <p:cNvSpPr/>
              <p:nvPr/>
            </p:nvSpPr>
            <p:spPr>
              <a:xfrm>
                <a:off x="514767" y="5519282"/>
                <a:ext cx="701135" cy="701136"/>
              </a:xfrm>
              <a:prstGeom prst="rect">
                <a:avLst/>
              </a:prstGeom>
              <a:solidFill>
                <a:schemeClr val="bg1"/>
              </a:solidFill>
              <a:ln w="76200">
                <a:solidFill>
                  <a:schemeClr val="bg1">
                    <a:lumMod val="75000"/>
                  </a:schemeClr>
                </a:solidFill>
              </a:ln>
              <a:effectLst>
                <a:innerShdw blurRad="63500" dist="50800" dir="135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22" name="Freeform 13">
                <a:extLst>
                  <a:ext uri="{FF2B5EF4-FFF2-40B4-BE49-F238E27FC236}">
                    <a16:creationId xmlns:a16="http://schemas.microsoft.com/office/drawing/2014/main" id="{0AEEA7EF-8870-4E2E-A091-1304CF085C6C}"/>
                  </a:ext>
                </a:extLst>
              </p:cNvPr>
              <p:cNvSpPr/>
              <p:nvPr/>
            </p:nvSpPr>
            <p:spPr>
              <a:xfrm>
                <a:off x="600675" y="5305158"/>
                <a:ext cx="867452" cy="826343"/>
              </a:xfrm>
              <a:custGeom>
                <a:gdLst>
                  <a:gd name="connsiteX0" fmla="*/ 598916 w 721664"/>
                  <a:gd name="connsiteY0" fmla="*/ 0 h 687464"/>
                  <a:gd name="connsiteX1" fmla="*/ 721664 w 721664"/>
                  <a:gd name="connsiteY1" fmla="*/ 120477 h 687464"/>
                  <a:gd name="connsiteX2" fmla="*/ 704561 w 721664"/>
                  <a:gd name="connsiteY2" fmla="*/ 135248 h 687464"/>
                  <a:gd name="connsiteX3" fmla="*/ 266299 w 721664"/>
                  <a:gd name="connsiteY3" fmla="*/ 687464 h 687464"/>
                  <a:gd name="connsiteX4" fmla="*/ 0 w 721664"/>
                  <a:gd name="connsiteY4" fmla="*/ 380862 h 687464"/>
                  <a:gd name="connsiteX5" fmla="*/ 104005 w 721664"/>
                  <a:gd name="connsiteY5" fmla="*/ 255108 h 687464"/>
                  <a:gd name="connsiteX6" fmla="*/ 258452 w 721664"/>
                  <a:gd name="connsiteY6" fmla="*/ 467371 h 687464"/>
                  <a:gd name="connsiteX7" fmla="*/ 568953 w 721664"/>
                  <a:gd name="connsiteY7" fmla="*/ 28267 h 6874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664" h="687464">
                    <a:moveTo>
                      <a:pt x="598916" y="0"/>
                    </a:moveTo>
                    <a:lnTo>
                      <a:pt x="721664" y="120477"/>
                    </a:lnTo>
                    <a:lnTo>
                      <a:pt x="704561" y="135248"/>
                    </a:lnTo>
                    <a:cubicBezTo>
                      <a:pt x="613980" y="217884"/>
                      <a:pt x="457379" y="384812"/>
                      <a:pt x="266299" y="687464"/>
                    </a:cubicBezTo>
                    <a:cubicBezTo>
                      <a:pt x="266299" y="687464"/>
                      <a:pt x="144992" y="514540"/>
                      <a:pt x="0" y="380862"/>
                    </a:cubicBezTo>
                    <a:lnTo>
                      <a:pt x="104005" y="255108"/>
                    </a:lnTo>
                    <a:cubicBezTo>
                      <a:pt x="104005" y="255108"/>
                      <a:pt x="195387" y="349447"/>
                      <a:pt x="258452" y="467371"/>
                    </a:cubicBezTo>
                    <a:cubicBezTo>
                      <a:pt x="258452" y="467371"/>
                      <a:pt x="365806" y="237432"/>
                      <a:pt x="568953" y="28267"/>
                    </a:cubicBezTo>
                    <a:close/>
                  </a:path>
                </a:pathLst>
              </a:custGeom>
              <a:solidFill>
                <a:srgbClr val="C00000"/>
              </a:solidFill>
              <a:ln w="24640" cap="flat">
                <a:noFill/>
                <a:prstDash val="solid"/>
                <a:miter/>
              </a:ln>
              <a:effectLst>
                <a:outerShdw blurRad="25400" dist="12700" dir="2700000" algn="tl" rotWithShape="0">
                  <a:prstClr val="black">
                    <a:alpha val="40000"/>
                  </a:prstClr>
                </a:outerShdw>
              </a:effectLst>
            </p:spPr>
            <p:txBody>
              <a:bodyPr wrap="square" rtlCol="0" anchor="ctr">
                <a:noAutofit/>
              </a:bodyPr>
              <a:lstStyle/>
              <a:p>
                <a:pPr defTabSz="685800" eaLnBrk="1" fontAlgn="auto" hangingPunct="1">
                  <a:spcBef>
                    <a:spcPct val="0"/>
                  </a:spcBef>
                  <a:spcAft>
                    <a:spcPct val="0"/>
                  </a:spcAft>
                </a:pPr>
                <a:endParaRPr lang="en-US" sz="1350">
                  <a:solidFill>
                    <a:srgbClr val="000000"/>
                  </a:solidFill>
                  <a:latin typeface="Arial"/>
                </a:endParaRPr>
              </a:p>
            </p:txBody>
          </p:sp>
        </p:grpSp>
        <p:sp>
          <p:nvSpPr>
            <p:cNvPr id="20" name="Rectangle 19">
              <a:extLst>
                <a:ext uri="{FF2B5EF4-FFF2-40B4-BE49-F238E27FC236}">
                  <a16:creationId xmlns:a16="http://schemas.microsoft.com/office/drawing/2014/main" id="{F41ABA62-0650-4491-82EB-DFC2838F87AA}"/>
                </a:ext>
              </a:extLst>
            </p:cNvPr>
            <p:cNvSpPr/>
            <p:nvPr/>
          </p:nvSpPr>
          <p:spPr>
            <a:xfrm>
              <a:off x="1614313" y="1561363"/>
              <a:ext cx="6095999" cy="677108"/>
            </a:xfrm>
            <a:prstGeom prst="rect">
              <a:avLst/>
            </a:prstGeom>
          </p:spPr>
          <p:txBody>
            <a:bodyPr>
              <a:spAutoFit/>
            </a:bodyPr>
            <a:lstStyle/>
            <a:p>
              <a:pPr defTabSz="685800" eaLnBrk="1" fontAlgn="auto" hangingPunct="1">
                <a:spcBef>
                  <a:spcPct val="0"/>
                </a:spcBef>
                <a:spcAft>
                  <a:spcPct val="0"/>
                </a:spcAft>
              </a:pPr>
              <a:r>
                <a:rPr lang="en-US" sz="2700" b="1">
                  <a:effectLst>
                    <a:outerShdw blurRad="38100" dist="12700" dir="2700000" algn="tl" rotWithShape="0">
                      <a:prstClr val="black">
                        <a:alpha val="75000"/>
                      </a:prstClr>
                    </a:outerShdw>
                  </a:effectLst>
                  <a:latin typeface="+mn-lt"/>
                </a:rPr>
                <a:t>Value of information?</a:t>
              </a:r>
            </a:p>
          </p:txBody>
        </p:sp>
      </p:grpSp>
      <p:grpSp>
        <p:nvGrpSpPr>
          <p:cNvPr id="23" name="Group 22">
            <a:extLst>
              <a:ext uri="{FF2B5EF4-FFF2-40B4-BE49-F238E27FC236}">
                <a16:creationId xmlns:a16="http://schemas.microsoft.com/office/drawing/2014/main" id="{FCD33948-009E-4089-8689-79C4F6AB75D7}"/>
              </a:ext>
            </a:extLst>
          </p:cNvPr>
          <p:cNvGrpSpPr/>
          <p:nvPr/>
        </p:nvGrpSpPr>
        <p:grpSpPr>
          <a:xfrm>
            <a:off x="1052694" y="2647680"/>
            <a:ext cx="5260220" cy="689007"/>
            <a:chOff x="696686" y="1319836"/>
            <a:chExt cx="7013626" cy="918676"/>
          </a:xfrm>
        </p:grpSpPr>
        <p:grpSp>
          <p:nvGrpSpPr>
            <p:cNvPr id="24" name="Group 23">
              <a:extLst>
                <a:ext uri="{FF2B5EF4-FFF2-40B4-BE49-F238E27FC236}">
                  <a16:creationId xmlns:a16="http://schemas.microsoft.com/office/drawing/2014/main" id="{A6E2790B-66F8-45D2-BA71-AE50782E0782}"/>
                </a:ext>
              </a:extLst>
            </p:cNvPr>
            <p:cNvGrpSpPr/>
            <p:nvPr/>
          </p:nvGrpSpPr>
          <p:grpSpPr>
            <a:xfrm>
              <a:off x="696686" y="1319836"/>
              <a:ext cx="953360" cy="915260"/>
              <a:chOff x="514767" y="5305158"/>
              <a:chExt cx="953360" cy="915260"/>
            </a:xfrm>
            <a:effectLst>
              <a:outerShdw blurRad="76200" dist="63500" dir="2700000" algn="tl" rotWithShape="0">
                <a:prstClr val="black">
                  <a:alpha val="40000"/>
                </a:prstClr>
              </a:outerShdw>
            </a:effectLst>
          </p:grpSpPr>
          <p:sp>
            <p:nvSpPr>
              <p:cNvPr id="26" name="Rectangle 25">
                <a:extLst>
                  <a:ext uri="{FF2B5EF4-FFF2-40B4-BE49-F238E27FC236}">
                    <a16:creationId xmlns:a16="http://schemas.microsoft.com/office/drawing/2014/main" id="{415C2F3D-1AB4-4F08-B71A-73C3116C096F}"/>
                  </a:ext>
                </a:extLst>
              </p:cNvPr>
              <p:cNvSpPr/>
              <p:nvPr/>
            </p:nvSpPr>
            <p:spPr>
              <a:xfrm>
                <a:off x="514767" y="5519282"/>
                <a:ext cx="701135" cy="701136"/>
              </a:xfrm>
              <a:prstGeom prst="rect">
                <a:avLst/>
              </a:prstGeom>
              <a:solidFill>
                <a:schemeClr val="bg1"/>
              </a:solidFill>
              <a:ln w="76200">
                <a:solidFill>
                  <a:schemeClr val="bg1">
                    <a:lumMod val="75000"/>
                  </a:schemeClr>
                </a:solidFill>
              </a:ln>
              <a:effectLst>
                <a:innerShdw blurRad="63500" dist="50800" dir="135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27" name="Freeform 22">
                <a:extLst>
                  <a:ext uri="{FF2B5EF4-FFF2-40B4-BE49-F238E27FC236}">
                    <a16:creationId xmlns:a16="http://schemas.microsoft.com/office/drawing/2014/main" id="{BF357954-6F7B-43BF-BC58-85C4B0503DE5}"/>
                  </a:ext>
                </a:extLst>
              </p:cNvPr>
              <p:cNvSpPr/>
              <p:nvPr/>
            </p:nvSpPr>
            <p:spPr>
              <a:xfrm>
                <a:off x="600675" y="5305158"/>
                <a:ext cx="867452" cy="826343"/>
              </a:xfrm>
              <a:custGeom>
                <a:gdLst>
                  <a:gd name="connsiteX0" fmla="*/ 598916 w 721664"/>
                  <a:gd name="connsiteY0" fmla="*/ 0 h 687464"/>
                  <a:gd name="connsiteX1" fmla="*/ 721664 w 721664"/>
                  <a:gd name="connsiteY1" fmla="*/ 120477 h 687464"/>
                  <a:gd name="connsiteX2" fmla="*/ 704561 w 721664"/>
                  <a:gd name="connsiteY2" fmla="*/ 135248 h 687464"/>
                  <a:gd name="connsiteX3" fmla="*/ 266299 w 721664"/>
                  <a:gd name="connsiteY3" fmla="*/ 687464 h 687464"/>
                  <a:gd name="connsiteX4" fmla="*/ 0 w 721664"/>
                  <a:gd name="connsiteY4" fmla="*/ 380862 h 687464"/>
                  <a:gd name="connsiteX5" fmla="*/ 104005 w 721664"/>
                  <a:gd name="connsiteY5" fmla="*/ 255108 h 687464"/>
                  <a:gd name="connsiteX6" fmla="*/ 258452 w 721664"/>
                  <a:gd name="connsiteY6" fmla="*/ 467371 h 687464"/>
                  <a:gd name="connsiteX7" fmla="*/ 568953 w 721664"/>
                  <a:gd name="connsiteY7" fmla="*/ 28267 h 6874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664" h="687464">
                    <a:moveTo>
                      <a:pt x="598916" y="0"/>
                    </a:moveTo>
                    <a:lnTo>
                      <a:pt x="721664" y="120477"/>
                    </a:lnTo>
                    <a:lnTo>
                      <a:pt x="704561" y="135248"/>
                    </a:lnTo>
                    <a:cubicBezTo>
                      <a:pt x="613980" y="217884"/>
                      <a:pt x="457379" y="384812"/>
                      <a:pt x="266299" y="687464"/>
                    </a:cubicBezTo>
                    <a:cubicBezTo>
                      <a:pt x="266299" y="687464"/>
                      <a:pt x="144992" y="514540"/>
                      <a:pt x="0" y="380862"/>
                    </a:cubicBezTo>
                    <a:lnTo>
                      <a:pt x="104005" y="255108"/>
                    </a:lnTo>
                    <a:cubicBezTo>
                      <a:pt x="104005" y="255108"/>
                      <a:pt x="195387" y="349447"/>
                      <a:pt x="258452" y="467371"/>
                    </a:cubicBezTo>
                    <a:cubicBezTo>
                      <a:pt x="258452" y="467371"/>
                      <a:pt x="365806" y="237432"/>
                      <a:pt x="568953" y="28267"/>
                    </a:cubicBezTo>
                    <a:close/>
                  </a:path>
                </a:pathLst>
              </a:custGeom>
              <a:solidFill>
                <a:srgbClr val="C00000"/>
              </a:solidFill>
              <a:ln w="24640" cap="flat">
                <a:noFill/>
                <a:prstDash val="solid"/>
                <a:miter/>
              </a:ln>
              <a:effectLst>
                <a:outerShdw blurRad="25400" dist="12700" dir="2700000" algn="tl" rotWithShape="0">
                  <a:prstClr val="black">
                    <a:alpha val="40000"/>
                  </a:prstClr>
                </a:outerShdw>
              </a:effectLst>
            </p:spPr>
            <p:txBody>
              <a:bodyPr wrap="square" rtlCol="0" anchor="ctr">
                <a:noAutofit/>
              </a:bodyPr>
              <a:lstStyle/>
              <a:p>
                <a:pPr defTabSz="685800" eaLnBrk="1" fontAlgn="auto" hangingPunct="1">
                  <a:spcBef>
                    <a:spcPct val="0"/>
                  </a:spcBef>
                  <a:spcAft>
                    <a:spcPct val="0"/>
                  </a:spcAft>
                </a:pPr>
                <a:endParaRPr lang="en-US" sz="1350">
                  <a:solidFill>
                    <a:srgbClr val="000000"/>
                  </a:solidFill>
                  <a:latin typeface="Arial"/>
                </a:endParaRPr>
              </a:p>
            </p:txBody>
          </p:sp>
        </p:grpSp>
        <p:sp>
          <p:nvSpPr>
            <p:cNvPr id="25" name="Rectangle 24">
              <a:extLst>
                <a:ext uri="{FF2B5EF4-FFF2-40B4-BE49-F238E27FC236}">
                  <a16:creationId xmlns:a16="http://schemas.microsoft.com/office/drawing/2014/main" id="{326CF900-36AE-4B04-BFCB-B0B419762A89}"/>
                </a:ext>
              </a:extLst>
            </p:cNvPr>
            <p:cNvSpPr/>
            <p:nvPr/>
          </p:nvSpPr>
          <p:spPr>
            <a:xfrm>
              <a:off x="1614313" y="1561404"/>
              <a:ext cx="6095999" cy="677108"/>
            </a:xfrm>
            <a:prstGeom prst="rect">
              <a:avLst/>
            </a:prstGeom>
          </p:spPr>
          <p:txBody>
            <a:bodyPr>
              <a:spAutoFit/>
            </a:bodyPr>
            <a:lstStyle/>
            <a:p>
              <a:pPr defTabSz="685800" eaLnBrk="1" fontAlgn="auto" hangingPunct="1">
                <a:spcBef>
                  <a:spcPct val="0"/>
                </a:spcBef>
                <a:spcAft>
                  <a:spcPct val="0"/>
                </a:spcAft>
              </a:pPr>
              <a:r>
                <a:rPr lang="en-US" sz="2700" b="1">
                  <a:solidFill>
                    <a:sysClr val="windowText" lastClr="000000"/>
                  </a:solidFill>
                  <a:effectLst>
                    <a:outerShdw blurRad="38100" dist="12700" dir="2700000" algn="tl" rotWithShape="0">
                      <a:prstClr val="black">
                        <a:alpha val="75000"/>
                      </a:prstClr>
                    </a:outerShdw>
                  </a:effectLst>
                  <a:latin typeface="+mn-lt"/>
                </a:rPr>
                <a:t>Risk of loss?</a:t>
              </a:r>
            </a:p>
          </p:txBody>
        </p:sp>
      </p:grpSp>
      <p:grpSp>
        <p:nvGrpSpPr>
          <p:cNvPr id="28" name="Group 27">
            <a:extLst>
              <a:ext uri="{FF2B5EF4-FFF2-40B4-BE49-F238E27FC236}">
                <a16:creationId xmlns:a16="http://schemas.microsoft.com/office/drawing/2014/main" id="{65B65E5C-2DAC-4977-BBB9-2D6531392E3C}"/>
              </a:ext>
            </a:extLst>
          </p:cNvPr>
          <p:cNvGrpSpPr/>
          <p:nvPr/>
        </p:nvGrpSpPr>
        <p:grpSpPr>
          <a:xfrm>
            <a:off x="1052694" y="3495787"/>
            <a:ext cx="5260220" cy="688976"/>
            <a:chOff x="696686" y="1319836"/>
            <a:chExt cx="7013626" cy="918635"/>
          </a:xfrm>
        </p:grpSpPr>
        <p:grpSp>
          <p:nvGrpSpPr>
            <p:cNvPr id="29" name="Group 28">
              <a:extLst>
                <a:ext uri="{FF2B5EF4-FFF2-40B4-BE49-F238E27FC236}">
                  <a16:creationId xmlns:a16="http://schemas.microsoft.com/office/drawing/2014/main" id="{070C216F-5013-4BE8-AC63-71CE07CE64DB}"/>
                </a:ext>
              </a:extLst>
            </p:cNvPr>
            <p:cNvGrpSpPr/>
            <p:nvPr/>
          </p:nvGrpSpPr>
          <p:grpSpPr>
            <a:xfrm>
              <a:off x="696686" y="1319836"/>
              <a:ext cx="953360" cy="915260"/>
              <a:chOff x="514767" y="5305158"/>
              <a:chExt cx="953360" cy="915260"/>
            </a:xfrm>
            <a:effectLst>
              <a:outerShdw blurRad="76200" dist="63500" dir="2700000" algn="tl" rotWithShape="0">
                <a:prstClr val="black">
                  <a:alpha val="40000"/>
                </a:prstClr>
              </a:outerShdw>
            </a:effectLst>
          </p:grpSpPr>
          <p:sp>
            <p:nvSpPr>
              <p:cNvPr id="31" name="Rectangle 30">
                <a:extLst>
                  <a:ext uri="{FF2B5EF4-FFF2-40B4-BE49-F238E27FC236}">
                    <a16:creationId xmlns:a16="http://schemas.microsoft.com/office/drawing/2014/main" id="{41D0FDC2-8A46-445B-A7AB-FEBCDEE46714}"/>
                  </a:ext>
                </a:extLst>
              </p:cNvPr>
              <p:cNvSpPr/>
              <p:nvPr/>
            </p:nvSpPr>
            <p:spPr>
              <a:xfrm>
                <a:off x="514767" y="5519282"/>
                <a:ext cx="701135" cy="701136"/>
              </a:xfrm>
              <a:prstGeom prst="rect">
                <a:avLst/>
              </a:prstGeom>
              <a:solidFill>
                <a:schemeClr val="bg1"/>
              </a:solidFill>
              <a:ln w="76200">
                <a:solidFill>
                  <a:schemeClr val="bg1">
                    <a:lumMod val="75000"/>
                  </a:schemeClr>
                </a:solidFill>
              </a:ln>
              <a:effectLst>
                <a:innerShdw blurRad="63500" dist="50800" dir="135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32" name="Freeform 27">
                <a:extLst>
                  <a:ext uri="{FF2B5EF4-FFF2-40B4-BE49-F238E27FC236}">
                    <a16:creationId xmlns:a16="http://schemas.microsoft.com/office/drawing/2014/main" id="{2E7761A7-0E31-4F76-BC6B-5164B1A34201}"/>
                  </a:ext>
                </a:extLst>
              </p:cNvPr>
              <p:cNvSpPr/>
              <p:nvPr/>
            </p:nvSpPr>
            <p:spPr>
              <a:xfrm>
                <a:off x="600675" y="5305158"/>
                <a:ext cx="867452" cy="826343"/>
              </a:xfrm>
              <a:custGeom>
                <a:gdLst>
                  <a:gd name="connsiteX0" fmla="*/ 598916 w 721664"/>
                  <a:gd name="connsiteY0" fmla="*/ 0 h 687464"/>
                  <a:gd name="connsiteX1" fmla="*/ 721664 w 721664"/>
                  <a:gd name="connsiteY1" fmla="*/ 120477 h 687464"/>
                  <a:gd name="connsiteX2" fmla="*/ 704561 w 721664"/>
                  <a:gd name="connsiteY2" fmla="*/ 135248 h 687464"/>
                  <a:gd name="connsiteX3" fmla="*/ 266299 w 721664"/>
                  <a:gd name="connsiteY3" fmla="*/ 687464 h 687464"/>
                  <a:gd name="connsiteX4" fmla="*/ 0 w 721664"/>
                  <a:gd name="connsiteY4" fmla="*/ 380862 h 687464"/>
                  <a:gd name="connsiteX5" fmla="*/ 104005 w 721664"/>
                  <a:gd name="connsiteY5" fmla="*/ 255108 h 687464"/>
                  <a:gd name="connsiteX6" fmla="*/ 258452 w 721664"/>
                  <a:gd name="connsiteY6" fmla="*/ 467371 h 687464"/>
                  <a:gd name="connsiteX7" fmla="*/ 568953 w 721664"/>
                  <a:gd name="connsiteY7" fmla="*/ 28267 h 6874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664" h="687464">
                    <a:moveTo>
                      <a:pt x="598916" y="0"/>
                    </a:moveTo>
                    <a:lnTo>
                      <a:pt x="721664" y="120477"/>
                    </a:lnTo>
                    <a:lnTo>
                      <a:pt x="704561" y="135248"/>
                    </a:lnTo>
                    <a:cubicBezTo>
                      <a:pt x="613980" y="217884"/>
                      <a:pt x="457379" y="384812"/>
                      <a:pt x="266299" y="687464"/>
                    </a:cubicBezTo>
                    <a:cubicBezTo>
                      <a:pt x="266299" y="687464"/>
                      <a:pt x="144992" y="514540"/>
                      <a:pt x="0" y="380862"/>
                    </a:cubicBezTo>
                    <a:lnTo>
                      <a:pt x="104005" y="255108"/>
                    </a:lnTo>
                    <a:cubicBezTo>
                      <a:pt x="104005" y="255108"/>
                      <a:pt x="195387" y="349447"/>
                      <a:pt x="258452" y="467371"/>
                    </a:cubicBezTo>
                    <a:cubicBezTo>
                      <a:pt x="258452" y="467371"/>
                      <a:pt x="365806" y="237432"/>
                      <a:pt x="568953" y="28267"/>
                    </a:cubicBezTo>
                    <a:close/>
                  </a:path>
                </a:pathLst>
              </a:custGeom>
              <a:solidFill>
                <a:srgbClr val="C00000"/>
              </a:solidFill>
              <a:ln w="24640" cap="flat">
                <a:noFill/>
                <a:prstDash val="solid"/>
                <a:miter/>
              </a:ln>
              <a:effectLst>
                <a:outerShdw blurRad="25400" dist="12700" dir="2700000" algn="tl" rotWithShape="0">
                  <a:prstClr val="black">
                    <a:alpha val="40000"/>
                  </a:prstClr>
                </a:outerShdw>
              </a:effectLst>
            </p:spPr>
            <p:txBody>
              <a:bodyPr wrap="square" rtlCol="0" anchor="ctr">
                <a:noAutofit/>
              </a:bodyPr>
              <a:lstStyle/>
              <a:p>
                <a:pPr defTabSz="685800" eaLnBrk="1" fontAlgn="auto" hangingPunct="1">
                  <a:spcBef>
                    <a:spcPct val="0"/>
                  </a:spcBef>
                  <a:spcAft>
                    <a:spcPct val="0"/>
                  </a:spcAft>
                </a:pPr>
                <a:endParaRPr lang="en-US" sz="1350">
                  <a:solidFill>
                    <a:srgbClr val="000000"/>
                  </a:solidFill>
                  <a:latin typeface="Arial"/>
                </a:endParaRPr>
              </a:p>
            </p:txBody>
          </p:sp>
        </p:grpSp>
        <p:sp>
          <p:nvSpPr>
            <p:cNvPr id="30" name="Rectangle 29">
              <a:extLst>
                <a:ext uri="{FF2B5EF4-FFF2-40B4-BE49-F238E27FC236}">
                  <a16:creationId xmlns:a16="http://schemas.microsoft.com/office/drawing/2014/main" id="{75D2B4CA-6D0D-4F85-B975-809EBFB5D8A8}"/>
                </a:ext>
              </a:extLst>
            </p:cNvPr>
            <p:cNvSpPr/>
            <p:nvPr/>
          </p:nvSpPr>
          <p:spPr>
            <a:xfrm>
              <a:off x="1614313" y="1561363"/>
              <a:ext cx="6095999" cy="677108"/>
            </a:xfrm>
            <a:prstGeom prst="rect">
              <a:avLst/>
            </a:prstGeom>
          </p:spPr>
          <p:txBody>
            <a:bodyPr>
              <a:spAutoFit/>
            </a:bodyPr>
            <a:lstStyle/>
            <a:p>
              <a:pPr defTabSz="685800" eaLnBrk="1" fontAlgn="auto" hangingPunct="1">
                <a:spcBef>
                  <a:spcPct val="0"/>
                </a:spcBef>
                <a:spcAft>
                  <a:spcPct val="0"/>
                </a:spcAft>
              </a:pPr>
              <a:r>
                <a:rPr lang="en-US" sz="2700" b="1">
                  <a:solidFill>
                    <a:sysClr val="windowText" lastClr="000000"/>
                  </a:solidFill>
                  <a:effectLst>
                    <a:outerShdw blurRad="38100" dist="12700" dir="2700000" algn="tl" rotWithShape="0">
                      <a:prstClr val="black">
                        <a:alpha val="75000"/>
                      </a:prstClr>
                    </a:outerShdw>
                  </a:effectLst>
                  <a:latin typeface="+mn-lt"/>
                </a:rPr>
                <a:t>Cost of protection?</a:t>
              </a:r>
            </a:p>
          </p:txBody>
        </p:sp>
      </p:grpSp>
    </p:spTree>
    <p:extLst>
      <p:ext uri="{BB962C8B-B14F-4D97-AF65-F5344CB8AC3E}">
        <p14:creationId xmlns:p14="http://schemas.microsoft.com/office/powerpoint/2010/main" val="152724309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“Reasonable” Rules of Thumb</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Every case is unique.</a:t>
            </a:r>
          </a:p>
          <a:p>
            <a:r>
              <a:rPr lang="en-US" sz="2400"/>
              <a:t>Higher value and/or has a high risk of loss generally means more effort is expected to protect the information.</a:t>
            </a:r>
          </a:p>
          <a:p>
            <a:r>
              <a:rPr lang="en-US" sz="2400"/>
              <a:t>The cost of protection or loss of efficiency is generally unlikely to be a good excuse if the information is of high value and/or with a high risk of loss.</a:t>
            </a:r>
          </a:p>
          <a:p>
            <a:r>
              <a:rPr lang="en-US" sz="2400"/>
              <a:t>Big companies are generally held to a higher standard.</a:t>
            </a:r>
          </a:p>
          <a:p>
            <a:r>
              <a:rPr lang="en-US" sz="2400"/>
              <a:t>Limiting disclosure of information to those with a need to know is an ideal goal that is not always easy to achieve.</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765314044"/>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Limit Access to Employees with Need to Know</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7" name="Table 6">
            <a:extLst>
              <a:ext uri="{FF2B5EF4-FFF2-40B4-BE49-F238E27FC236}">
                <a16:creationId xmlns:a16="http://schemas.microsoft.com/office/drawing/2014/main" id="{BB49A7E5-E085-41DF-B106-536815AC942B}"/>
              </a:ext>
            </a:extLst>
          </p:cNvPr>
          <p:cNvGraphicFramePr>
            <a:graphicFrameLocks noGrp="1"/>
          </p:cNvGraphicFramePr>
          <p:nvPr>
            <p:extLst>
              <p:ext uri="{D42A27DB-BD31-4B8C-83A1-F6EECF244321}">
                <p14:modId xmlns:p14="http://schemas.microsoft.com/office/powerpoint/2010/main" val="2740087032"/>
              </p:ext>
            </p:extLst>
          </p:nvPr>
        </p:nvGraphicFramePr>
        <p:xfrm>
          <a:off x="457200" y="1287541"/>
          <a:ext cx="8229600" cy="197387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1800" b="0">
                          <a:solidFill>
                            <a:schemeClr val="tx1"/>
                          </a:solidFill>
                        </a:rPr>
                        <a:t>“</a:t>
                      </a:r>
                      <a:r>
                        <a:rPr lang="en-US" sz="1800" b="1">
                          <a:solidFill>
                            <a:schemeClr val="tx1"/>
                          </a:solidFill>
                          <a:highlight>
                            <a:srgbClr val="FFFF00"/>
                          </a:highlight>
                        </a:rPr>
                        <a:t>She generally granted ‘office personnel’ access to the shared drive if they asked for it (there is no evidence that any employee who sought access to the shared drive was denied such access)</a:t>
                      </a:r>
                      <a:r>
                        <a:rPr lang="en-US" sz="1800" b="0">
                          <a:solidFill>
                            <a:schemeClr val="tx1"/>
                          </a:solidFill>
                        </a:rPr>
                        <a:t>, and about 39 of 108 CGW employees were given access.”</a:t>
                      </a:r>
                      <a:endParaRPr lang="en-US" sz="18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Abrasic 90 Inc. v. Weldcode Metals, Inc.</a:t>
                      </a:r>
                      <a:r>
                        <a:rPr lang="en-US" sz="1400" i="0">
                          <a:solidFill>
                            <a:schemeClr val="tx1">
                              <a:lumMod val="50000"/>
                              <a:lumOff val="50000"/>
                            </a:schemeClr>
                          </a:solidFill>
                        </a:rPr>
                        <a:t>,</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364 F. Supp. 3d 888, 892 (N.D. Ill. 2019)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620535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B115E9D-D8FE-40E8-BC0C-681666FEE0B6}"/>
              </a:ext>
            </a:extLst>
          </p:cNvPr>
          <p:cNvSpPr>
            <a:spLocks noGrp="1"/>
          </p:cNvSpPr>
          <p:nvPr>
            <p:ph type="title"/>
          </p:nvPr>
        </p:nvSpPr>
        <p:spPr/>
        <p:txBody>
          <a:bodyPr/>
          <a:lstStyle/>
          <a:p>
            <a:r>
              <a:rPr lang="en-US"/>
              <a:t>One View of Reasonable Measures in Litigation</a:t>
            </a:r>
          </a:p>
        </p:txBody>
      </p:sp>
      <p:sp>
        <p:nvSpPr>
          <p:cNvPr id="3" name="Content Placeholder 2">
            <a:extLst>
              <a:ext uri="{FF2B5EF4-FFF2-40B4-BE49-F238E27FC236}">
                <a16:creationId xmlns:a16="http://schemas.microsoft.com/office/drawing/2014/main" id="{1298DF55-0C6F-4E0D-82F3-8D8C96908B60}"/>
              </a:ext>
            </a:extLst>
          </p:cNvPr>
          <p:cNvSpPr>
            <a:spLocks noGrp="1"/>
          </p:cNvSpPr>
          <p:nvPr>
            <p:ph idx="1"/>
          </p:nvPr>
        </p:nvSpPr>
        <p:spPr/>
        <p:txBody>
          <a:bodyPr/>
          <a:lstStyle/>
          <a:p>
            <a:pPr algn="just"/>
            <a:r>
              <a:rPr lang="en-US" sz="2400"/>
              <a:t>“[S]ome [judges] are quite skeptical when someone accused of trade secret theft tries to argue that the owner should have taken better care of it to prevent the loss.  </a:t>
            </a:r>
            <a:r>
              <a:rPr lang="en-US" sz="2400" b="1">
                <a:highlight>
                  <a:srgbClr val="FFFF00"/>
                </a:highlight>
              </a:rPr>
              <a:t>One judge compared th[e] argument to the car thief who tries to get off by arguing that the owner invited the crime by leaving his keys in the car.”</a:t>
            </a:r>
            <a:endParaRPr lang="en-US" b="1">
              <a:highlight>
                <a:srgbClr val="FFFF00"/>
              </a:highlight>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J. Pooley, </a:t>
            </a:r>
            <a:r>
              <a:rPr lang="en-US" u="sng"/>
              <a:t>Secrets</a:t>
            </a:r>
            <a:r>
              <a:rPr lang="en-US"/>
              <a:t> p. 65</a:t>
            </a:r>
          </a:p>
          <a:p>
            <a:endParaRPr lang="en-US"/>
          </a:p>
        </p:txBody>
      </p:sp>
      <p:pic>
        <p:nvPicPr>
          <p:cNvPr id="4" name="Picture 3">
            <a:extLst>
              <a:ext uri="{FF2B5EF4-FFF2-40B4-BE49-F238E27FC236}">
                <a16:creationId xmlns:a16="http://schemas.microsoft.com/office/drawing/2014/main" id="{5DB9C677-0D79-4616-9707-17CCFFB98570}"/>
              </a:ext>
            </a:extLst>
          </p:cNvPr>
          <p:cNvPicPr>
            <a:picLocks noChangeAspect="1"/>
          </p:cNvPicPr>
          <p:nvPr/>
        </p:nvPicPr>
        <p:blipFill>
          <a:blip r:embed="rId3"/>
          <a:stretch>
            <a:fillRect/>
          </a:stretch>
        </p:blipFill>
        <p:spPr>
          <a:xfrm>
            <a:off x="2453640" y="3776617"/>
            <a:ext cx="4236720" cy="2385060"/>
          </a:xfrm>
          <a:prstGeom prst="rect">
            <a:avLst/>
          </a:prstGeom>
        </p:spPr>
      </p:pic>
    </p:spTree>
    <p:extLst>
      <p:ext uri="{BB962C8B-B14F-4D97-AF65-F5344CB8AC3E}">
        <p14:creationId xmlns:p14="http://schemas.microsoft.com/office/powerpoint/2010/main" val="355174342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Categories of Reasonable Measures</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a:buFont typeface="+mj-lt"/>
              <a:buAutoNum type="arabicPeriod"/>
            </a:pPr>
            <a:r>
              <a:rPr lang="en-US" sz="2400"/>
              <a:t>Identifying and labeling trade secrets</a:t>
            </a:r>
          </a:p>
          <a:p>
            <a:pPr>
              <a:buFont typeface="+mj-lt"/>
              <a:buAutoNum type="arabicPeriod"/>
            </a:pPr>
            <a:r>
              <a:rPr lang="en-US" sz="2400"/>
              <a:t>Contractual measures</a:t>
            </a:r>
          </a:p>
          <a:p>
            <a:pPr>
              <a:buFont typeface="+mj-lt"/>
              <a:buAutoNum type="arabicPeriod"/>
            </a:pPr>
            <a:r>
              <a:rPr lang="en-US" sz="2400"/>
              <a:t>Physical measures</a:t>
            </a:r>
          </a:p>
          <a:p>
            <a:pPr>
              <a:buFont typeface="+mj-lt"/>
              <a:buAutoNum type="arabicPeriod"/>
            </a:pPr>
            <a:r>
              <a:rPr lang="en-US" sz="2400"/>
              <a:t>Information technology measures</a:t>
            </a:r>
          </a:p>
          <a:p>
            <a:pPr>
              <a:buFont typeface="+mj-lt"/>
              <a:buAutoNum type="arabicPeriod"/>
            </a:pPr>
            <a:r>
              <a:rPr lang="en-US" sz="2400"/>
              <a:t>Policies and training</a:t>
            </a:r>
          </a:p>
          <a:p>
            <a:pPr>
              <a:buFont typeface="+mj-lt"/>
              <a:buAutoNum type="arabicPeriod"/>
            </a:pPr>
            <a:r>
              <a:rPr lang="en-US" sz="2400"/>
              <a:t>Measures regarding departing employees</a:t>
            </a:r>
          </a:p>
          <a:p>
            <a:endParaRPr lang="en-US"/>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163830278"/>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E5BB0D1A-14FD-449C-8245-07F8543D3694}"/>
              </a:ext>
            </a:extLst>
          </p:cNvPr>
          <p:cNvSpPr>
            <a:spLocks noGrp="1"/>
          </p:cNvSpPr>
          <p:nvPr>
            <p:ph type="title"/>
          </p:nvPr>
        </p:nvSpPr>
        <p:spPr>
          <a:xfrm>
            <a:off x="0" y="883920"/>
            <a:ext cx="6364287" cy="1231900"/>
          </a:xfrm>
        </p:spPr>
        <p:txBody>
          <a:bodyPr/>
          <a:lstStyle/>
          <a:p>
            <a:r>
              <a:rPr lang="en-US"/>
              <a:t>Identifying</a:t>
            </a:r>
            <a:br>
              <a:rPr lang="en-US"/>
            </a:br>
            <a:r>
              <a:rPr lang="en-US"/>
              <a:t>and Labeling</a:t>
            </a:r>
            <a:br>
              <a:rPr lang="en-US"/>
            </a:br>
            <a:r>
              <a:rPr lang="en-US"/>
              <a:t>Trade Secrets</a:t>
            </a:r>
          </a:p>
        </p:txBody>
      </p:sp>
      <p:sp>
        <p:nvSpPr>
          <p:cNvPr id="7" name="Text Placeholder 6">
            <a:extLst>
              <a:ext uri="{FF2B5EF4-FFF2-40B4-BE49-F238E27FC236}">
                <a16:creationId xmlns:a16="http://schemas.microsoft.com/office/drawing/2014/main" id="{1FFCE121-877D-4BCF-8108-F363803EF6D3}"/>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8985173E-C3A1-4371-838F-973B23906F5A}"/>
              </a:ext>
            </a:extLst>
          </p:cNvPr>
          <p:cNvSpPr>
            <a:spLocks noGrp="1"/>
          </p:cNvSpPr>
          <p:nvPr>
            <p:ph type="body" sz="quarter" idx="12"/>
          </p:nvPr>
        </p:nvSpPr>
        <p:spPr/>
        <p:txBody>
          <a:bodyPr/>
          <a:lstStyle/>
          <a:p>
            <a:r>
              <a:rPr lang="en-US"/>
              <a:t>01</a:t>
            </a:r>
          </a:p>
        </p:txBody>
      </p:sp>
      <p:sp>
        <p:nvSpPr>
          <p:cNvPr id="9" name="Text Placeholder 8">
            <a:extLst>
              <a:ext uri="{FF2B5EF4-FFF2-40B4-BE49-F238E27FC236}">
                <a16:creationId xmlns:a16="http://schemas.microsoft.com/office/drawing/2014/main" id="{D79AEBDE-9796-461B-AF54-9D24DC25694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2757340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Identify Your Trade Secrets</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Strategic Planning: Decide what type of information to protect as trade secrets.</a:t>
            </a:r>
          </a:p>
          <a:p>
            <a:r>
              <a:rPr lang="en-US" sz="2400"/>
              <a:t>Communicate trade-secret categories to employees.</a:t>
            </a:r>
          </a:p>
          <a:p>
            <a:r>
              <a:rPr lang="en-US" sz="2400"/>
              <a:t>Identify protection measures for those categories.</a:t>
            </a:r>
          </a:p>
          <a:p>
            <a:r>
              <a:rPr lang="en-US" sz="2400"/>
              <a:t>Label documents appropriately.</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843398962"/>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2400"/>
              <a:t>Label Your Trade Secrets, but Beware of the</a:t>
            </a:r>
            <a:br>
              <a:rPr lang="en-US" sz="2400"/>
            </a:br>
            <a:r>
              <a:rPr lang="en-US" sz="2400"/>
              <a:t>Default Label</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EAA7A38D-59CC-4C15-AEDF-083420C614F5}"/>
              </a:ext>
            </a:extLst>
          </p:cNvPr>
          <p:cNvGraphicFramePr>
            <a:graphicFrameLocks noGrp="1"/>
          </p:cNvGraphicFramePr>
          <p:nvPr>
            <p:extLst>
              <p:ext uri="{D42A27DB-BD31-4B8C-83A1-F6EECF244321}">
                <p14:modId xmlns:p14="http://schemas.microsoft.com/office/powerpoint/2010/main" val="1976769964"/>
              </p:ext>
            </p:extLst>
          </p:nvPr>
        </p:nvGraphicFramePr>
        <p:xfrm>
          <a:off x="457198" y="1421089"/>
          <a:ext cx="8229601" cy="2248198"/>
        </p:xfrm>
        <a:graphic>
          <a:graphicData uri="http://schemas.openxmlformats.org/drawingml/2006/table">
            <a:tbl>
              <a:tblPr>
                <a:tableStyleId>{5C22544A-7EE6-4342-B048-85BDC9FD1C3A}</a:tableStyleId>
              </a:tblPr>
              <a:tblGrid>
                <a:gridCol w="8229601">
                  <a:extLst>
                    <a:ext uri="{9D8B030D-6E8A-4147-A177-3AD203B41FA5}">
                      <a16:colId xmlns:a16="http://schemas.microsoft.com/office/drawing/2014/main" val="20000"/>
                    </a:ext>
                  </a:extLst>
                </a:gridCol>
              </a:tblGrid>
              <a:tr h="744071">
                <a:tc>
                  <a:txBody>
                    <a:bodyPr vert="horz" wrap="square"/>
                    <a:lstStyle/>
                    <a:p>
                      <a:pPr algn="just"/>
                      <a:r>
                        <a:rPr lang="en-US" sz="1800" b="0">
                          <a:solidFill>
                            <a:schemeClr val="tx1"/>
                          </a:solidFill>
                        </a:rPr>
                        <a:t>“Opus does nothing to differentiate its protective measures for the alleged proprietary trade secrets from those imposed on any other corporate information.  . </a:t>
                      </a:r>
                      <a:r>
                        <a:rPr lang="en-US" sz="1800">
                          <a:solidFill>
                            <a:schemeClr val="tx1"/>
                          </a:solidFill>
                        </a:rPr>
                        <a:t>. . .  </a:t>
                      </a:r>
                      <a:r>
                        <a:rPr lang="en-US" sz="1800" b="1">
                          <a:solidFill>
                            <a:schemeClr val="tx1"/>
                          </a:solidFill>
                          <a:highlight>
                            <a:srgbClr val="FFFF00"/>
                          </a:highlight>
                        </a:rPr>
                        <a:t>There is no similar allegation here that the information is treated as highly confidential or any more confidential than all of Opus’ internal information.”</a:t>
                      </a: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Opus Fund Servs. (USA) LLC v. Theorem Fund Servs., LLC</a:t>
                      </a:r>
                      <a:r>
                        <a:rPr lang="en-US" sz="1400" i="0">
                          <a:solidFill>
                            <a:schemeClr val="tx1">
                              <a:lumMod val="50000"/>
                              <a:lumOff val="50000"/>
                            </a:schemeClr>
                          </a:solidFill>
                        </a:rPr>
                        <a:t>, </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No. 17 C 923, 2018 WL 1156246, at *3 (N.D. Ill. Mar. 5, 2018)</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CF4DCA3B-D1D3-4C87-8588-DE1621A83C25}"/>
              </a:ext>
            </a:extLst>
          </p:cNvPr>
          <p:cNvGraphicFramePr>
            <a:graphicFrameLocks noGrp="1"/>
          </p:cNvGraphicFramePr>
          <p:nvPr>
            <p:extLst>
              <p:ext uri="{D42A27DB-BD31-4B8C-83A1-F6EECF244321}">
                <p14:modId xmlns:p14="http://schemas.microsoft.com/office/powerpoint/2010/main" val="537645238"/>
              </p:ext>
            </p:extLst>
          </p:nvPr>
        </p:nvGraphicFramePr>
        <p:xfrm>
          <a:off x="457198" y="3903641"/>
          <a:ext cx="8229602" cy="2248198"/>
        </p:xfrm>
        <a:graphic>
          <a:graphicData uri="http://schemas.openxmlformats.org/drawingml/2006/table">
            <a:tbl>
              <a:tblPr>
                <a:tableStyleId>{5C22544A-7EE6-4342-B048-85BDC9FD1C3A}</a:tableStyleId>
              </a:tblPr>
              <a:tblGrid>
                <a:gridCol w="8229602">
                  <a:extLst>
                    <a:ext uri="{9D8B030D-6E8A-4147-A177-3AD203B41FA5}">
                      <a16:colId xmlns:a16="http://schemas.microsoft.com/office/drawing/2014/main" val="20000"/>
                    </a:ext>
                  </a:extLst>
                </a:gridCol>
              </a:tblGrid>
              <a:tr h="744071">
                <a:tc>
                  <a:txBody>
                    <a:bodyPr vert="horz" wrap="square"/>
                    <a:lstStyle/>
                    <a:p>
                      <a:pPr algn="just"/>
                      <a:r>
                        <a:rPr lang="en-US" sz="1800" b="0">
                          <a:solidFill>
                            <a:schemeClr val="tx1"/>
                          </a:solidFill>
                        </a:rPr>
                        <a:t>“</a:t>
                      </a:r>
                      <a:r>
                        <a:rPr lang="en-US" sz="1800" b="1">
                          <a:solidFill>
                            <a:schemeClr val="tx1"/>
                          </a:solidFill>
                          <a:highlight>
                            <a:srgbClr val="FFFF00"/>
                          </a:highlight>
                        </a:rPr>
                        <a:t>General discussions that ‘everything produced’ by our employees is confidential and general email tags are not sufficient </a:t>
                      </a:r>
                      <a:r>
                        <a:rPr lang="en-US" sz="1800" b="0">
                          <a:solidFill>
                            <a:schemeClr val="tx1"/>
                          </a:solidFill>
                        </a:rPr>
                        <a:t>to show [the plaintiff] took steps to keep the information confidential. [Plaintiff] presented absolutely no evidence on steps it took to keep </a:t>
                      </a:r>
                      <a:r>
                        <a:rPr lang="en-US" sz="1800" b="0" u="sng">
                          <a:solidFill>
                            <a:schemeClr val="tx1"/>
                          </a:solidFill>
                        </a:rPr>
                        <a:t>this</a:t>
                      </a:r>
                      <a:r>
                        <a:rPr lang="en-US" sz="1800" b="0">
                          <a:solidFill>
                            <a:schemeClr val="tx1"/>
                          </a:solidFill>
                        </a:rPr>
                        <a:t> information confidential.”</a:t>
                      </a:r>
                      <a:endParaRPr lang="en-US" sz="18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Northstar Healthcare Consulting, LLC v. Magellan Health, Inc., </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No. 1:17-cv-1071-ODE, 2019 WL 4805558, *33 (N.D. Ga. July 10, 2019)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318949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Beware of the Default Label</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2" descr="If Everybody is Special... - Designing Leaders">
            <a:extLst>
              <a:ext uri="{FF2B5EF4-FFF2-40B4-BE49-F238E27FC236}">
                <a16:creationId xmlns:a16="http://schemas.microsoft.com/office/drawing/2014/main" id="{992C2165-7D98-497A-9440-942AC147A8A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85875" y="1478976"/>
            <a:ext cx="657225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872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FE40A8CD-665B-458F-95F9-E9BFA3F5BD5A}"/>
              </a:ext>
            </a:extLst>
          </p:cNvPr>
          <p:cNvSpPr>
            <a:spLocks noGrp="1"/>
          </p:cNvSpPr>
          <p:nvPr>
            <p:ph type="title"/>
          </p:nvPr>
        </p:nvSpPr>
        <p:spPr>
          <a:xfrm>
            <a:off x="0" y="883920"/>
            <a:ext cx="6364287" cy="1231900"/>
          </a:xfrm>
        </p:spPr>
        <p:txBody>
          <a:bodyPr/>
          <a:lstStyle/>
          <a:p>
            <a:r>
              <a:rPr lang="en-US"/>
              <a:t>Contractual Measures</a:t>
            </a:r>
          </a:p>
        </p:txBody>
      </p:sp>
      <p:sp>
        <p:nvSpPr>
          <p:cNvPr id="7" name="Text Placeholder 6">
            <a:extLst>
              <a:ext uri="{FF2B5EF4-FFF2-40B4-BE49-F238E27FC236}">
                <a16:creationId xmlns:a16="http://schemas.microsoft.com/office/drawing/2014/main" id="{FB02A458-4AE2-4DBF-8615-0E8014D0BCAC}"/>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61087AFB-43C2-4B4F-9F59-D1485AD492AC}"/>
              </a:ext>
            </a:extLst>
          </p:cNvPr>
          <p:cNvSpPr>
            <a:spLocks noGrp="1"/>
          </p:cNvSpPr>
          <p:nvPr>
            <p:ph type="body" sz="quarter" idx="12"/>
          </p:nvPr>
        </p:nvSpPr>
        <p:spPr/>
        <p:txBody>
          <a:bodyPr/>
          <a:lstStyle/>
          <a:p>
            <a:r>
              <a:rPr lang="en-US"/>
              <a:t>02</a:t>
            </a:r>
          </a:p>
        </p:txBody>
      </p:sp>
      <p:sp>
        <p:nvSpPr>
          <p:cNvPr id="9" name="Text Placeholder 8">
            <a:extLst>
              <a:ext uri="{FF2B5EF4-FFF2-40B4-BE49-F238E27FC236}">
                <a16:creationId xmlns:a16="http://schemas.microsoft.com/office/drawing/2014/main" id="{E4424FDF-360A-45B1-8B77-5766889B0A1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7123029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For Sophisticated Entities, Courts will</a:t>
            </a:r>
            <a:br>
              <a:rPr lang="en-US"/>
            </a:br>
            <a:r>
              <a:rPr lang="en-US"/>
              <a:t>Likely Expect NDAs</a:t>
            </a:r>
            <a:endParaRPr lang="en-US" sz="2400"/>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AB1E3133-FDDA-41D5-AE76-2B285A91E7B5}"/>
              </a:ext>
            </a:extLst>
          </p:cNvPr>
          <p:cNvGraphicFramePr>
            <a:graphicFrameLocks noGrp="1"/>
          </p:cNvGraphicFramePr>
          <p:nvPr>
            <p:extLst>
              <p:ext uri="{D42A27DB-BD31-4B8C-83A1-F6EECF244321}">
                <p14:modId xmlns:p14="http://schemas.microsoft.com/office/powerpoint/2010/main" val="974283211"/>
              </p:ext>
            </p:extLst>
          </p:nvPr>
        </p:nvGraphicFramePr>
        <p:xfrm>
          <a:off x="457200" y="1480794"/>
          <a:ext cx="8229600" cy="166907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2400" b="1">
                          <a:solidFill>
                            <a:schemeClr val="tx1"/>
                          </a:solidFill>
                          <a:highlight>
                            <a:srgbClr val="FFFF00"/>
                          </a:highlight>
                        </a:rPr>
                        <a:t>“Failure to enter into nondisclosure or confidentiality agreements often dooms trade secret claims.”</a:t>
                      </a: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600" i="1">
                          <a:solidFill>
                            <a:schemeClr val="tx1">
                              <a:lumMod val="50000"/>
                              <a:lumOff val="50000"/>
                            </a:schemeClr>
                          </a:solidFill>
                        </a:rPr>
                        <a:t>Abrasic 90 Inc. v. Weldcode Metals, Inc.</a:t>
                      </a:r>
                      <a:r>
                        <a:rPr lang="en-US" sz="1600" i="0">
                          <a:solidFill>
                            <a:schemeClr val="tx1">
                              <a:lumMod val="50000"/>
                              <a:lumOff val="50000"/>
                            </a:schemeClr>
                          </a:solidFill>
                        </a:rPr>
                        <a:t>,</a:t>
                      </a:r>
                    </a:p>
                    <a:p>
                      <a:pPr marL="0" marR="0" lvl="0" indent="0" algn="r" defTabSz="914400" rtl="0" eaLnBrk="1" fontAlgn="auto" latinLnBrk="0" hangingPunct="1">
                        <a:lnSpc>
                          <a:spcPct val="100000"/>
                        </a:lnSpc>
                        <a:spcBef>
                          <a:spcPct val="0"/>
                        </a:spcBef>
                        <a:spcAft>
                          <a:spcPct val="0"/>
                        </a:spcAft>
                        <a:buClrTx/>
                        <a:buSzTx/>
                        <a:buFontTx/>
                        <a:buNone/>
                        <a:defRPr/>
                      </a:pPr>
                      <a:r>
                        <a:rPr lang="en-US" sz="1600" i="0">
                          <a:solidFill>
                            <a:schemeClr val="tx1">
                              <a:lumMod val="50000"/>
                              <a:lumOff val="50000"/>
                            </a:schemeClr>
                          </a:solidFill>
                        </a:rPr>
                        <a:t>364 F. Supp. 3d 888, 898 (N.D. Ill. 2019)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728060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3200"/>
              <a:t>Make the NDA Mandatory</a:t>
            </a:r>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7" name="Table 6">
            <a:extLst>
              <a:ext uri="{FF2B5EF4-FFF2-40B4-BE49-F238E27FC236}">
                <a16:creationId xmlns:a16="http://schemas.microsoft.com/office/drawing/2014/main" id="{FA40C6E0-BE26-460E-BF41-881771A20149}"/>
              </a:ext>
            </a:extLst>
          </p:cNvPr>
          <p:cNvGraphicFramePr>
            <a:graphicFrameLocks noGrp="1"/>
          </p:cNvGraphicFramePr>
          <p:nvPr>
            <p:extLst>
              <p:ext uri="{D42A27DB-BD31-4B8C-83A1-F6EECF244321}">
                <p14:modId xmlns:p14="http://schemas.microsoft.com/office/powerpoint/2010/main" val="3335847946"/>
              </p:ext>
            </p:extLst>
          </p:nvPr>
        </p:nvGraphicFramePr>
        <p:xfrm>
          <a:off x="457200" y="1662067"/>
          <a:ext cx="8229600" cy="301019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2400" b="0">
                          <a:solidFill>
                            <a:schemeClr val="tx1"/>
                          </a:solidFill>
                        </a:rPr>
                        <a:t>“Shaw worked at Baxter Elevators for approximately six years before he was asked to sign the ‘noncompetition agreement’ [and] </a:t>
                      </a:r>
                      <a:r>
                        <a:rPr lang="en-US" sz="2400" b="1">
                          <a:solidFill>
                            <a:schemeClr val="tx1"/>
                          </a:solidFill>
                          <a:highlight>
                            <a:srgbClr val="FFFF00"/>
                          </a:highlight>
                        </a:rPr>
                        <a:t>remained employed by Baxter Elevators despite refusing to sign the ‘noncompetition agreement</a:t>
                      </a:r>
                      <a:r>
                        <a:rPr lang="en-US" sz="2400" b="0">
                          <a:solidFill>
                            <a:schemeClr val="tx1"/>
                          </a:solidFill>
                        </a:rPr>
                        <a:t>.’”</a:t>
                      </a:r>
                      <a:endParaRPr lang="en-US" sz="24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600" i="1">
                          <a:solidFill>
                            <a:schemeClr val="tx1">
                              <a:lumMod val="50000"/>
                              <a:lumOff val="50000"/>
                            </a:schemeClr>
                          </a:solidFill>
                        </a:rPr>
                        <a:t>Baxter &amp; Assocs., L.L.C. v. D &amp; D Elevators, Inc.,</a:t>
                      </a:r>
                    </a:p>
                    <a:p>
                      <a:pPr marL="0" marR="0" lvl="0" indent="0" algn="r" defTabSz="914400" rtl="0" eaLnBrk="1" fontAlgn="auto" latinLnBrk="0" hangingPunct="1">
                        <a:lnSpc>
                          <a:spcPct val="100000"/>
                        </a:lnSpc>
                        <a:spcBef>
                          <a:spcPct val="0"/>
                        </a:spcBef>
                        <a:spcAft>
                          <a:spcPct val="0"/>
                        </a:spcAft>
                        <a:buClrTx/>
                        <a:buSzTx/>
                        <a:buFontTx/>
                        <a:buNone/>
                        <a:defRPr/>
                      </a:pPr>
                      <a:r>
                        <a:rPr lang="en-US" sz="1600" i="0">
                          <a:solidFill>
                            <a:schemeClr val="tx1">
                              <a:lumMod val="50000"/>
                              <a:lumOff val="50000"/>
                            </a:schemeClr>
                          </a:solidFill>
                        </a:rPr>
                        <a:t>No. 05-16-00330-CV, 2017 WL 604043, at *10</a:t>
                      </a:r>
                      <a:br>
                        <a:rPr lang="en-US" sz="1600" i="0">
                          <a:solidFill>
                            <a:schemeClr val="tx1">
                              <a:lumMod val="50000"/>
                              <a:lumOff val="50000"/>
                            </a:schemeClr>
                          </a:solidFill>
                        </a:rPr>
                      </a:br>
                      <a:r>
                        <a:rPr lang="en-US" sz="1600" i="0">
                          <a:solidFill>
                            <a:schemeClr val="tx1">
                              <a:lumMod val="50000"/>
                              <a:lumOff val="50000"/>
                            </a:schemeClr>
                          </a:solidFill>
                        </a:rPr>
                        <a:t>(Tex. App.—Dallas Feb. 15, 2017, no pet.)</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4613250"/>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3200"/>
              <a:t>NDAs with Employees</a:t>
            </a:r>
            <a:endParaRPr lang="en-US"/>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a:buFont typeface="+mj-lt"/>
              <a:buAutoNum type="arabicPeriod"/>
            </a:pPr>
            <a:r>
              <a:rPr lang="en-US" sz="2400"/>
              <a:t>Ideally enter NDA at start of employment.</a:t>
            </a:r>
          </a:p>
          <a:p>
            <a:pPr>
              <a:buFont typeface="+mj-lt"/>
              <a:buAutoNum type="arabicPeriod"/>
            </a:pPr>
            <a:r>
              <a:rPr lang="en-US" sz="2400"/>
              <a:t>NDA or another contract should cover trade secret ownership.</a:t>
            </a:r>
          </a:p>
          <a:p>
            <a:pPr>
              <a:buFont typeface="+mj-lt"/>
              <a:buAutoNum type="arabicPeriod"/>
            </a:pPr>
            <a:r>
              <a:rPr lang="en-US" sz="2400"/>
              <a:t>Ensure that the corporation executes the agreement.</a:t>
            </a:r>
          </a:p>
          <a:p>
            <a:pPr>
              <a:buFont typeface="+mj-lt"/>
              <a:buAutoNum type="arabicPeriod"/>
            </a:pPr>
            <a:r>
              <a:rPr lang="en-US" sz="2400"/>
              <a:t>Keep copies in the HR file and backup copies.</a:t>
            </a:r>
          </a:p>
          <a:p>
            <a:pPr>
              <a:buFont typeface="+mj-lt"/>
              <a:buAutoNum type="arabicPeriod"/>
            </a:pPr>
            <a:r>
              <a:rPr lang="en-US" sz="2400"/>
              <a:t>Periodically remind the employee of the agreement.</a:t>
            </a:r>
          </a:p>
          <a:p>
            <a:pPr>
              <a:buFont typeface="+mj-lt"/>
              <a:buAutoNum type="arabicPeriod"/>
            </a:pPr>
            <a:r>
              <a:rPr lang="en-US" sz="2400"/>
              <a:t>NDA is not a substitute for training (discussed later).</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479988585"/>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sz="3200"/>
              <a:t>NDAs with Third Parties</a:t>
            </a:r>
            <a:endParaRPr lang="en-US"/>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a:buFont typeface="+mj-lt"/>
              <a:buAutoNum type="arabicPeriod"/>
            </a:pPr>
            <a:r>
              <a:rPr lang="en-US" sz="2400"/>
              <a:t>Ideally enter NDA before disclosure of confidential information.</a:t>
            </a:r>
          </a:p>
          <a:p>
            <a:pPr>
              <a:buFont typeface="+mj-lt"/>
              <a:buAutoNum type="arabicPeriod"/>
            </a:pPr>
            <a:r>
              <a:rPr lang="en-US" sz="2400"/>
              <a:t>Beware of global agreements (e.g., customer/supplier).</a:t>
            </a:r>
          </a:p>
          <a:p>
            <a:pPr>
              <a:buFont typeface="+mj-lt"/>
              <a:buAutoNum type="arabicPeriod"/>
            </a:pPr>
            <a:r>
              <a:rPr lang="en-US" sz="2400"/>
              <a:t>Residual knowledge clauses are dangerous.</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38941615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B115E9D-D8FE-40E8-BC0C-681666FEE0B6}"/>
              </a:ext>
            </a:extLst>
          </p:cNvPr>
          <p:cNvSpPr>
            <a:spLocks noGrp="1"/>
          </p:cNvSpPr>
          <p:nvPr>
            <p:ph type="title"/>
          </p:nvPr>
        </p:nvSpPr>
        <p:spPr/>
        <p:txBody>
          <a:bodyPr/>
          <a:lstStyle/>
          <a:p>
            <a:r>
              <a:rPr lang="en-US"/>
              <a:t>A Different View of Reasonable Measures in Litigation</a:t>
            </a:r>
          </a:p>
        </p:txBody>
      </p:sp>
      <p:sp>
        <p:nvSpPr>
          <p:cNvPr id="3" name="Content Placeholder 2">
            <a:extLst>
              <a:ext uri="{FF2B5EF4-FFF2-40B4-BE49-F238E27FC236}">
                <a16:creationId xmlns:a16="http://schemas.microsoft.com/office/drawing/2014/main" id="{1298DF55-0C6F-4E0D-82F3-8D8C96908B60}"/>
              </a:ext>
            </a:extLst>
          </p:cNvPr>
          <p:cNvSpPr>
            <a:spLocks noGrp="1"/>
          </p:cNvSpPr>
          <p:nvPr>
            <p:ph idx="1"/>
          </p:nvPr>
        </p:nvSpPr>
        <p:spPr/>
        <p:txBody>
          <a:bodyPr/>
          <a:lstStyle/>
          <a:p>
            <a:r>
              <a:rPr lang="en-US" sz="2400"/>
              <a:t>“If you leave the barn door wide open, you shouldn’t be surprised if the horse gets out, and don’t expect the law to come and help you get it back.”</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J. Pooley, </a:t>
            </a:r>
            <a:r>
              <a:rPr lang="en-US" u="sng"/>
              <a:t>Secrets</a:t>
            </a:r>
            <a:r>
              <a:rPr lang="en-US"/>
              <a:t> p. 64</a:t>
            </a:r>
          </a:p>
          <a:p>
            <a:endParaRPr lang="en-US"/>
          </a:p>
        </p:txBody>
      </p:sp>
      <p:pic>
        <p:nvPicPr>
          <p:cNvPr id="6" name="Picture 2">
            <a:extLst>
              <a:ext uri="{FF2B5EF4-FFF2-40B4-BE49-F238E27FC236}">
                <a16:creationId xmlns:a16="http://schemas.microsoft.com/office/drawing/2014/main" id="{EF5024FE-72B4-42C8-BD58-083D9D7DCA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4284" y="2824151"/>
            <a:ext cx="4135431" cy="26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7728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52FFCCB6-1698-4424-92D2-BAA1AC9CAE8E}"/>
              </a:ext>
            </a:extLst>
          </p:cNvPr>
          <p:cNvSpPr>
            <a:spLocks noGrp="1"/>
          </p:cNvSpPr>
          <p:nvPr>
            <p:ph type="title"/>
          </p:nvPr>
        </p:nvSpPr>
        <p:spPr>
          <a:xfrm>
            <a:off x="0" y="883920"/>
            <a:ext cx="6364287" cy="1231900"/>
          </a:xfrm>
        </p:spPr>
        <p:txBody>
          <a:bodyPr/>
          <a:lstStyle/>
          <a:p>
            <a:r>
              <a:rPr lang="en-US"/>
              <a:t>Physical Measures</a:t>
            </a:r>
          </a:p>
        </p:txBody>
      </p:sp>
      <p:sp>
        <p:nvSpPr>
          <p:cNvPr id="7" name="Text Placeholder 6">
            <a:extLst>
              <a:ext uri="{FF2B5EF4-FFF2-40B4-BE49-F238E27FC236}">
                <a16:creationId xmlns:a16="http://schemas.microsoft.com/office/drawing/2014/main" id="{E97D78CE-8C48-4944-968C-9360809E07E5}"/>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E8FC3003-EE28-44DC-9B97-2D87579BE884}"/>
              </a:ext>
            </a:extLst>
          </p:cNvPr>
          <p:cNvSpPr>
            <a:spLocks noGrp="1"/>
          </p:cNvSpPr>
          <p:nvPr>
            <p:ph type="body" sz="quarter" idx="12"/>
          </p:nvPr>
        </p:nvSpPr>
        <p:spPr/>
        <p:txBody>
          <a:bodyPr/>
          <a:lstStyle/>
          <a:p>
            <a:r>
              <a:rPr lang="en-US"/>
              <a:t>03</a:t>
            </a:r>
          </a:p>
        </p:txBody>
      </p:sp>
      <p:sp>
        <p:nvSpPr>
          <p:cNvPr id="9" name="Text Placeholder 8">
            <a:extLst>
              <a:ext uri="{FF2B5EF4-FFF2-40B4-BE49-F238E27FC236}">
                <a16:creationId xmlns:a16="http://schemas.microsoft.com/office/drawing/2014/main" id="{50609A70-456A-4079-ADEF-77B58465158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5413484"/>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Measures Directed at Outside Intrusion</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Campus security</a:t>
            </a:r>
          </a:p>
          <a:p>
            <a:pPr lvl="1"/>
            <a:r>
              <a:rPr lang="en-US" sz="2000"/>
              <a:t>controlled access/security cameras</a:t>
            </a:r>
          </a:p>
          <a:p>
            <a:r>
              <a:rPr lang="en-US" sz="2400"/>
              <a:t>Visitor agreements and </a:t>
            </a:r>
            <a:br>
              <a:rPr lang="en-US" sz="2400"/>
            </a:br>
            <a:r>
              <a:rPr lang="en-US" sz="2400"/>
              <a:t>sign-in required</a:t>
            </a:r>
          </a:p>
          <a:p>
            <a:r>
              <a:rPr lang="en-US" sz="2400"/>
              <a:t>Visitor escort required</a:t>
            </a:r>
          </a:p>
          <a:p>
            <a:r>
              <a:rPr lang="en-US" sz="2400"/>
              <a:t>Badge requirements for entry to the building</a:t>
            </a:r>
          </a:p>
          <a:p>
            <a:r>
              <a:rPr lang="en-US" sz="2400"/>
              <a:t>Additional controlled access to portions of buildings</a:t>
            </a:r>
          </a:p>
          <a:p>
            <a:r>
              <a:rPr lang="en-US" sz="2400"/>
              <a:t>Restrictions on photography and recording</a:t>
            </a:r>
          </a:p>
          <a:p>
            <a:r>
              <a:rPr lang="en-US" sz="2400"/>
              <a:t>Would you care if a competitor flew over your facility in a helicopter?</a:t>
            </a:r>
          </a:p>
          <a:p>
            <a:pPr marL="0" indent="0">
              <a:buNone/>
            </a:pPr>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4" descr="Burgle or Burglarize: What do Burglars do? | Merriam-Webster">
            <a:extLst>
              <a:ext uri="{FF2B5EF4-FFF2-40B4-BE49-F238E27FC236}">
                <a16:creationId xmlns:a16="http://schemas.microsoft.com/office/drawing/2014/main" id="{A08407B7-B509-4BC2-92DC-86A0D9D0882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644790"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10353"/>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Measures Directed at Employees</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Badge requirements for entry into higher-security areas</a:t>
            </a:r>
          </a:p>
          <a:p>
            <a:r>
              <a:rPr lang="en-US" sz="2400"/>
              <a:t>Track employee access to areas of building with badges</a:t>
            </a:r>
          </a:p>
          <a:p>
            <a:r>
              <a:rPr lang="en-US" sz="2400"/>
              <a:t>Clean work areas</a:t>
            </a:r>
          </a:p>
          <a:p>
            <a:r>
              <a:rPr lang="en-US" sz="2400"/>
              <a:t>Badge requirements for printing</a:t>
            </a:r>
          </a:p>
          <a:p>
            <a:r>
              <a:rPr lang="en-US" sz="2400"/>
              <a:t>Files in locked cabinets</a:t>
            </a:r>
          </a:p>
          <a:p>
            <a:r>
              <a:rPr lang="en-US" sz="2400"/>
              <a:t>Highest value secrets: numbered copies</a:t>
            </a:r>
            <a:br>
              <a:rPr lang="en-US" sz="2400"/>
            </a:br>
            <a:r>
              <a:rPr lang="en-US" sz="2400"/>
              <a:t>with check out and check in</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5" descr="8 Tips for Physical Document Security | Blue-Pencil">
            <a:extLst>
              <a:ext uri="{FF2B5EF4-FFF2-40B4-BE49-F238E27FC236}">
                <a16:creationId xmlns:a16="http://schemas.microsoft.com/office/drawing/2014/main" id="{E28C69BD-1BCA-494D-BE2C-39E6481D194E}"/>
              </a:ext>
            </a:extLst>
          </p:cNvPr>
          <p:cNvPicPr>
            <a:picLocks noChangeAspect="1" noChangeArrowheads="1"/>
          </p:cNvPicPr>
          <p:nvPr/>
        </p:nvPicPr>
        <p:blipFill>
          <a:blip r:embed="rId3">
            <a:extLst>
              <a:ext uri="{28A0092B-C50C-407E-A947-70E740481C1C}">
                <a14:useLocalDpi xmlns:a14="http://schemas.microsoft.com/office/drawing/2010/main"/>
              </a:ext>
            </a:extLst>
          </a:blip>
          <a:srcRect t="24833"/>
          <a:stretch>
            <a:fillRect/>
          </a:stretch>
        </p:blipFill>
        <p:spPr bwMode="auto">
          <a:xfrm>
            <a:off x="3954761" y="4644253"/>
            <a:ext cx="2911539" cy="1455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ostit Sticky Note Images | Free Vectors, Stock Photos &amp; PSD | Page 11">
            <a:extLst>
              <a:ext uri="{FF2B5EF4-FFF2-40B4-BE49-F238E27FC236}">
                <a16:creationId xmlns:a16="http://schemas.microsoft.com/office/drawing/2014/main" id="{C029D317-708B-4C1F-95AA-1A957C8F0C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3756" y="4644253"/>
            <a:ext cx="2276475" cy="1514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ull recycle bin stock illustration. Illustration of icon - 43091310">
            <a:extLst>
              <a:ext uri="{FF2B5EF4-FFF2-40B4-BE49-F238E27FC236}">
                <a16:creationId xmlns:a16="http://schemas.microsoft.com/office/drawing/2014/main" id="{C05FEA6E-2196-4397-AF38-EA1961B7D2B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6051634" y="2070917"/>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4441"/>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BA4712F9-26CA-4AD9-9374-F6BC2FBA6182}"/>
              </a:ext>
            </a:extLst>
          </p:cNvPr>
          <p:cNvSpPr>
            <a:spLocks noGrp="1"/>
          </p:cNvSpPr>
          <p:nvPr>
            <p:ph type="title"/>
          </p:nvPr>
        </p:nvSpPr>
        <p:spPr/>
        <p:txBody>
          <a:bodyPr/>
          <a:lstStyle/>
          <a:p>
            <a:r>
              <a:rPr lang="en-US"/>
              <a:t>IT Measures</a:t>
            </a:r>
          </a:p>
        </p:txBody>
      </p:sp>
      <p:sp>
        <p:nvSpPr>
          <p:cNvPr id="7" name="Text Placeholder 6">
            <a:extLst>
              <a:ext uri="{FF2B5EF4-FFF2-40B4-BE49-F238E27FC236}">
                <a16:creationId xmlns:a16="http://schemas.microsoft.com/office/drawing/2014/main" id="{A3C72989-B007-4D95-BC2F-1D0BD152F2BA}"/>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99FA14A5-D1DC-4D9D-A248-52FBDA0F0F59}"/>
              </a:ext>
            </a:extLst>
          </p:cNvPr>
          <p:cNvSpPr>
            <a:spLocks noGrp="1"/>
          </p:cNvSpPr>
          <p:nvPr>
            <p:ph type="body" sz="quarter" idx="12"/>
          </p:nvPr>
        </p:nvSpPr>
        <p:spPr/>
        <p:txBody>
          <a:bodyPr/>
          <a:lstStyle/>
          <a:p>
            <a:r>
              <a:rPr lang="en-US"/>
              <a:t>04</a:t>
            </a:r>
          </a:p>
        </p:txBody>
      </p:sp>
      <p:sp>
        <p:nvSpPr>
          <p:cNvPr id="9" name="Text Placeholder 8">
            <a:extLst>
              <a:ext uri="{FF2B5EF4-FFF2-40B4-BE49-F238E27FC236}">
                <a16:creationId xmlns:a16="http://schemas.microsoft.com/office/drawing/2014/main" id="{592FCFDB-ADEA-49E6-B3D0-70FD988DEC0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66294580"/>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Measures Directed at Outside Intrusion</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Network-level security</a:t>
            </a:r>
          </a:p>
          <a:p>
            <a:pPr lvl="1"/>
            <a:r>
              <a:rPr lang="en-US" sz="2000"/>
              <a:t>Firewalls</a:t>
            </a:r>
          </a:p>
          <a:p>
            <a:pPr lvl="1"/>
            <a:r>
              <a:rPr lang="en-US" sz="2000"/>
              <a:t>VPN</a:t>
            </a:r>
          </a:p>
          <a:p>
            <a:pPr lvl="1"/>
            <a:r>
              <a:rPr lang="en-US" sz="2000"/>
              <a:t>Monitoring for intrusion attempts /</a:t>
            </a:r>
            <a:br>
              <a:rPr lang="en-US" sz="2000"/>
            </a:br>
            <a:r>
              <a:rPr lang="en-US" sz="2000"/>
              <a:t>suspicious data transfer</a:t>
            </a:r>
          </a:p>
          <a:p>
            <a:r>
              <a:rPr lang="en-US" sz="2400"/>
              <a:t>Computer-level security</a:t>
            </a:r>
          </a:p>
          <a:p>
            <a:pPr lvl="1"/>
            <a:r>
              <a:rPr lang="en-US" sz="2000"/>
              <a:t>Log-in</a:t>
            </a:r>
          </a:p>
          <a:p>
            <a:pPr lvl="1"/>
            <a:r>
              <a:rPr lang="en-US" sz="2000"/>
              <a:t>Password</a:t>
            </a:r>
          </a:p>
          <a:p>
            <a:pPr lvl="1"/>
            <a:r>
              <a:rPr lang="en-US" sz="2000"/>
              <a:t>Encrypted hard drive</a:t>
            </a:r>
          </a:p>
          <a:p>
            <a:pPr lvl="1"/>
            <a:r>
              <a:rPr lang="en-US" sz="2000"/>
              <a:t>Remote wiping for stolen devices</a:t>
            </a:r>
          </a:p>
          <a:p>
            <a:pPr lvl="1"/>
            <a:r>
              <a:rPr lang="en-US" sz="2000"/>
              <a:t>Geographic location detection</a:t>
            </a:r>
          </a:p>
          <a:p>
            <a:pPr lvl="1"/>
            <a:r>
              <a:rPr lang="en-US" sz="2000"/>
              <a:t>Two-factor authentication</a:t>
            </a:r>
          </a:p>
          <a:p>
            <a:pPr marL="0" indent="0">
              <a:buNone/>
            </a:pPr>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806950867"/>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But Measures Should Also Be Directed at Employees</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2">
            <a:extLst>
              <a:ext uri="{FF2B5EF4-FFF2-40B4-BE49-F238E27FC236}">
                <a16:creationId xmlns:a16="http://schemas.microsoft.com/office/drawing/2014/main" id="{53DEEE83-0BCD-4235-9168-F6A040ECD2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01859" y="1349886"/>
            <a:ext cx="6540282" cy="483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713637"/>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Many Ways for Documents to Leave</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pSp>
        <p:nvGrpSpPr>
          <p:cNvPr id="6" name="Group 5">
            <a:extLst>
              <a:ext uri="{FF2B5EF4-FFF2-40B4-BE49-F238E27FC236}">
                <a16:creationId xmlns:a16="http://schemas.microsoft.com/office/drawing/2014/main" id="{10DDAB2A-33DC-4E4F-A26D-A4BFE10A2C84}"/>
              </a:ext>
            </a:extLst>
          </p:cNvPr>
          <p:cNvGrpSpPr/>
          <p:nvPr/>
        </p:nvGrpSpPr>
        <p:grpSpPr>
          <a:xfrm>
            <a:off x="357372" y="1371599"/>
            <a:ext cx="8429256" cy="4810037"/>
            <a:chOff x="219075" y="1297225"/>
            <a:chExt cx="8828019" cy="4957525"/>
          </a:xfrm>
        </p:grpSpPr>
        <p:pic>
          <p:nvPicPr>
            <p:cNvPr id="7" name="Picture 4" descr="1,425 External Hard Disk Drive Stock Photos, Pictures &amp; Royalty-Free Images  - iStock">
              <a:extLst>
                <a:ext uri="{FF2B5EF4-FFF2-40B4-BE49-F238E27FC236}">
                  <a16:creationId xmlns:a16="http://schemas.microsoft.com/office/drawing/2014/main" id="{A70DEE97-3B61-467B-9F91-40270966CE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70" t="29097" r="8170" b="13760"/>
            <a:stretch>
              <a:fillRect/>
            </a:stretch>
          </p:blipFill>
          <p:spPr bwMode="auto">
            <a:xfrm>
              <a:off x="3608059" y="1297225"/>
              <a:ext cx="2945141" cy="1610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ow to Switch Email Services Easily &amp; Keep All Your Mails, Contacts -  SiliconANGLE">
              <a:extLst>
                <a:ext uri="{FF2B5EF4-FFF2-40B4-BE49-F238E27FC236}">
                  <a16:creationId xmlns:a16="http://schemas.microsoft.com/office/drawing/2014/main" id="{3D62A5EE-A725-4936-9E07-8D9A46AA6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00" t="12222" r="15555" b="17824"/>
            <a:stretch>
              <a:fillRect/>
            </a:stretch>
          </p:blipFill>
          <p:spPr bwMode="auto">
            <a:xfrm>
              <a:off x="355220" y="1714332"/>
              <a:ext cx="1686764" cy="1585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st Photo Sizes For Social Media Posts — Kevin Pepper Photography">
              <a:extLst>
                <a:ext uri="{FF2B5EF4-FFF2-40B4-BE49-F238E27FC236}">
                  <a16:creationId xmlns:a16="http://schemas.microsoft.com/office/drawing/2014/main" id="{90E82B9E-3BA0-4459-AFFE-3FD9B1F3F7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39512" y="4041058"/>
              <a:ext cx="4207582" cy="2200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DVD - Wiktionary">
              <a:extLst>
                <a:ext uri="{FF2B5EF4-FFF2-40B4-BE49-F238E27FC236}">
                  <a16:creationId xmlns:a16="http://schemas.microsoft.com/office/drawing/2014/main" id="{B603D3F9-6114-4F62-B306-5A71B0B93B0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92190" y="2419996"/>
              <a:ext cx="14511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A8048FD-28DC-4605-82AA-26756E95BF34}"/>
                </a:ext>
              </a:extLst>
            </p:cNvPr>
            <p:cNvPicPr>
              <a:picLocks noChangeAspect="1"/>
            </p:cNvPicPr>
            <p:nvPr/>
          </p:nvPicPr>
          <p:blipFill>
            <a:blip r:embed="rId7"/>
            <a:srcRect l="7175" t="7175" r="7175" b="7175"/>
            <a:stretch>
              <a:fillRect/>
            </a:stretch>
          </p:blipFill>
          <p:spPr>
            <a:xfrm>
              <a:off x="2029381" y="1452197"/>
              <a:ext cx="1486223" cy="1486223"/>
            </a:xfrm>
            <a:prstGeom prst="rect">
              <a:avLst/>
            </a:prstGeom>
          </p:spPr>
        </p:pic>
        <p:pic>
          <p:nvPicPr>
            <p:cNvPr id="12" name="Picture 14" descr="26,175 Computer Printer Stock Photos, Pictures &amp; Royalty-Free Images -  iStock">
              <a:extLst>
                <a:ext uri="{FF2B5EF4-FFF2-40B4-BE49-F238E27FC236}">
                  <a16:creationId xmlns:a16="http://schemas.microsoft.com/office/drawing/2014/main" id="{251E710D-9AEF-44B7-8F96-796B0A286B86}"/>
                </a:ext>
              </a:extLst>
            </p:cNvPr>
            <p:cNvPicPr>
              <a:picLocks noChangeAspect="1" noChangeArrowheads="1"/>
            </p:cNvPicPr>
            <p:nvPr/>
          </p:nvPicPr>
          <p:blipFill>
            <a:blip r:embed="rId8">
              <a:clrChange>
                <a:clrFrom>
                  <a:srgbClr val="5BDAFB"/>
                </a:clrFrom>
                <a:clrTo>
                  <a:srgbClr val="5BDAFB">
                    <a:alpha val="0"/>
                  </a:srgbClr>
                </a:clrTo>
              </a:clrChange>
              <a:extLst>
                <a:ext uri="{28A0092B-C50C-407E-A947-70E740481C1C}">
                  <a14:useLocalDpi xmlns:a14="http://schemas.microsoft.com/office/drawing/2010/main" val="0"/>
                </a:ext>
              </a:extLst>
            </a:blip>
            <a:stretch>
              <a:fillRect/>
            </a:stretch>
          </p:blipFill>
          <p:spPr bwMode="auto">
            <a:xfrm>
              <a:off x="6645655" y="133132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What Is Cloud Storage?">
              <a:extLst>
                <a:ext uri="{FF2B5EF4-FFF2-40B4-BE49-F238E27FC236}">
                  <a16:creationId xmlns:a16="http://schemas.microsoft.com/office/drawing/2014/main" id="{778AA7D4-4D44-47A6-B442-FBF82EE272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124" r="5837"/>
            <a:stretch>
              <a:fillRect/>
            </a:stretch>
          </p:blipFill>
          <p:spPr bwMode="auto">
            <a:xfrm>
              <a:off x="219075" y="3456142"/>
              <a:ext cx="4381500" cy="27986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7033566"/>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Potential Measures to Prevent Taking of Trade Secrets That Are Electronic Information</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Password protecting individual files</a:t>
            </a:r>
          </a:p>
          <a:p>
            <a:r>
              <a:rPr lang="en-US" sz="2400"/>
              <a:t>Controlling access to files</a:t>
            </a:r>
          </a:p>
          <a:p>
            <a:r>
              <a:rPr lang="en-US" sz="2400"/>
              <a:t>Monitoring events for most sensitive files (copying, emailing, printing, opening, altering)</a:t>
            </a:r>
          </a:p>
          <a:p>
            <a:r>
              <a:rPr lang="en-US" sz="2400"/>
              <a:t>Limiting access to sensitive sections of the facilities</a:t>
            </a:r>
          </a:p>
          <a:p>
            <a:r>
              <a:rPr lang="en-US" sz="2400"/>
              <a:t>Limiting access to network shared drives</a:t>
            </a:r>
          </a:p>
          <a:p>
            <a:r>
              <a:rPr lang="en-US" sz="2400"/>
              <a:t>Restricting use of USBs, portable hard drives, social media, and outside cloud accounts drives by policy or IT measures</a:t>
            </a:r>
          </a:p>
          <a:p>
            <a:r>
              <a:rPr lang="en-US" sz="2400"/>
              <a:t>Disabling emails of confidential files</a:t>
            </a:r>
          </a:p>
          <a:p>
            <a:r>
              <a:rPr lang="en-US" sz="2400"/>
              <a:t>Policies on what information can be put on a personal computer or portable computer</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083484729"/>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Be Careful about Confidential Files Leaving the Secure Environment</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A610B2E4-2FFC-4D9D-A2F7-F0DFAE08EA3A}"/>
              </a:ext>
            </a:extLst>
          </p:cNvPr>
          <p:cNvGraphicFramePr>
            <a:graphicFrameLocks noGrp="1"/>
          </p:cNvGraphicFramePr>
          <p:nvPr>
            <p:extLst>
              <p:ext uri="{D42A27DB-BD31-4B8C-83A1-F6EECF244321}">
                <p14:modId xmlns:p14="http://schemas.microsoft.com/office/powerpoint/2010/main" val="2049556190"/>
              </p:ext>
            </p:extLst>
          </p:nvPr>
        </p:nvGraphicFramePr>
        <p:xfrm>
          <a:off x="457198" y="1600200"/>
          <a:ext cx="8229601" cy="3375958"/>
        </p:xfrm>
        <a:graphic>
          <a:graphicData uri="http://schemas.openxmlformats.org/drawingml/2006/table">
            <a:tbl>
              <a:tblPr>
                <a:tableStyleId>{5C22544A-7EE6-4342-B048-85BDC9FD1C3A}</a:tableStyleId>
              </a:tblPr>
              <a:tblGrid>
                <a:gridCol w="8229601">
                  <a:extLst>
                    <a:ext uri="{9D8B030D-6E8A-4147-A177-3AD203B41FA5}">
                      <a16:colId xmlns:a16="http://schemas.microsoft.com/office/drawing/2014/main" val="20000"/>
                    </a:ext>
                  </a:extLst>
                </a:gridCol>
              </a:tblGrid>
              <a:tr h="744071">
                <a:tc>
                  <a:txBody>
                    <a:bodyPr vert="horz" wrap="square"/>
                    <a:lstStyle/>
                    <a:p>
                      <a:pPr algn="just"/>
                      <a:r>
                        <a:rPr lang="en-US" sz="2000" b="0">
                          <a:solidFill>
                            <a:schemeClr val="tx1"/>
                          </a:solidFill>
                        </a:rPr>
                        <a:t>“[F]ile was not marked confidential, and Diamond Power did not promulgate any specific policy to restrict or track the use of the Hardware Book file by employees. Nor did Diamond Power prevent its employees … from </a:t>
                      </a:r>
                      <a:r>
                        <a:rPr lang="en-US" sz="2000" b="1">
                          <a:solidFill>
                            <a:schemeClr val="tx1"/>
                          </a:solidFill>
                          <a:highlight>
                            <a:srgbClr val="FFFF00"/>
                          </a:highlight>
                        </a:rPr>
                        <a:t>transferring the Hardware Book file to a compact or portable disk or to their home computers. It was thus possible for any Diamond Power employee to retain the Hardware File on a personal computer for an indefinite period of time during their employment</a:t>
                      </a:r>
                      <a:r>
                        <a:rPr lang="en-US" sz="2000" b="0">
                          <a:solidFill>
                            <a:schemeClr val="tx1"/>
                          </a:solidFill>
                        </a:rPr>
                        <a:t>.”</a:t>
                      </a:r>
                      <a:endParaRPr lang="en-US" sz="20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600" i="1">
                          <a:solidFill>
                            <a:schemeClr val="tx1">
                              <a:lumMod val="50000"/>
                              <a:lumOff val="50000"/>
                            </a:schemeClr>
                          </a:solidFill>
                        </a:rPr>
                        <a:t>Diamond Power Int’l, Inc. v. Davidson</a:t>
                      </a:r>
                      <a:r>
                        <a:rPr lang="en-US" sz="1600" i="0">
                          <a:solidFill>
                            <a:schemeClr val="tx1">
                              <a:lumMod val="50000"/>
                              <a:lumOff val="50000"/>
                            </a:schemeClr>
                          </a:solidFill>
                        </a:rPr>
                        <a:t>,</a:t>
                      </a:r>
                    </a:p>
                    <a:p>
                      <a:pPr marL="0" marR="0" lvl="0" indent="0" algn="r" defTabSz="914400" rtl="0" eaLnBrk="1" fontAlgn="auto" latinLnBrk="0" hangingPunct="1">
                        <a:lnSpc>
                          <a:spcPct val="100000"/>
                        </a:lnSpc>
                        <a:spcBef>
                          <a:spcPct val="0"/>
                        </a:spcBef>
                        <a:spcAft>
                          <a:spcPct val="0"/>
                        </a:spcAft>
                        <a:buClrTx/>
                        <a:buSzTx/>
                        <a:buFontTx/>
                        <a:buNone/>
                        <a:defRPr/>
                      </a:pPr>
                      <a:r>
                        <a:rPr lang="en-US" sz="1600" i="0">
                          <a:solidFill>
                            <a:schemeClr val="tx1">
                              <a:lumMod val="50000"/>
                              <a:lumOff val="50000"/>
                            </a:schemeClr>
                          </a:solidFill>
                        </a:rPr>
                        <a:t>540 F. Supp. 2d 1322, 1334-1335 (N.D. Ga. 2007)</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40334194"/>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Working from Home Presents Additional Challenges</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4" descr="Home distractions an issue for remote workers during Covid-19">
            <a:extLst>
              <a:ext uri="{FF2B5EF4-FFF2-40B4-BE49-F238E27FC236}">
                <a16:creationId xmlns:a16="http://schemas.microsoft.com/office/drawing/2014/main" id="{8C9298E9-463F-48D8-8BE7-8A4CA00059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601271"/>
            <a:ext cx="6553200" cy="433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21035"/>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EE3C401-E556-4CBA-A671-08BC85B5CE24}"/>
              </a:ext>
            </a:extLst>
          </p:cNvPr>
          <p:cNvSpPr>
            <a:spLocks noGrp="1"/>
          </p:cNvSpPr>
          <p:nvPr>
            <p:ph type="title"/>
          </p:nvPr>
        </p:nvSpPr>
        <p:spPr/>
        <p:txBody>
          <a:bodyPr/>
          <a:lstStyle/>
          <a:p>
            <a:r>
              <a:rPr lang="en-US"/>
              <a:t>Dell End-User Security Study 2017</a:t>
            </a:r>
          </a:p>
        </p:txBody>
      </p:sp>
      <p:sp>
        <p:nvSpPr>
          <p:cNvPr id="4" name="Text Placeholder 8">
            <a:extLst>
              <a:ext uri="{FF2B5EF4-FFF2-40B4-BE49-F238E27FC236}">
                <a16:creationId xmlns:a16="http://schemas.microsoft.com/office/drawing/2014/main" id="{C12FBF5B-A0B7-46BF-AB1A-1C8D59B15D20}"/>
              </a:ext>
            </a:extLst>
          </p:cNvPr>
          <p:cNvSpPr>
            <a:spLocks noGrp="1"/>
          </p:cNvSpPr>
          <p:nvPr>
            <p:ph type="body" sz="quarter" idx="11"/>
          </p:nvPr>
        </p:nvSpPr>
        <p:spPr/>
        <p:txBody>
          <a:bodyPr/>
          <a:lstStyle/>
          <a:p>
            <a:endParaRPr lang="en-US"/>
          </a:p>
        </p:txBody>
      </p:sp>
      <p:grpSp>
        <p:nvGrpSpPr>
          <p:cNvPr id="9" name="Group 8">
            <a:extLst>
              <a:ext uri="{FF2B5EF4-FFF2-40B4-BE49-F238E27FC236}">
                <a16:creationId xmlns:a16="http://schemas.microsoft.com/office/drawing/2014/main" id="{F95545B3-7CB8-465B-8D45-01996F85AA55}"/>
              </a:ext>
            </a:extLst>
          </p:cNvPr>
          <p:cNvGrpSpPr/>
          <p:nvPr/>
        </p:nvGrpSpPr>
        <p:grpSpPr>
          <a:xfrm>
            <a:off x="96665" y="1592431"/>
            <a:ext cx="8950672" cy="3673139"/>
            <a:chOff x="1257300" y="1334530"/>
            <a:chExt cx="10629900" cy="4362254"/>
          </a:xfrm>
        </p:grpSpPr>
        <p:grpSp>
          <p:nvGrpSpPr>
            <p:cNvPr id="10" name="Group 9">
              <a:extLst>
                <a:ext uri="{FF2B5EF4-FFF2-40B4-BE49-F238E27FC236}">
                  <a16:creationId xmlns:a16="http://schemas.microsoft.com/office/drawing/2014/main" id="{EC00A155-8CAB-4CD3-B32A-3D1BDE3A2AB4}"/>
                </a:ext>
              </a:extLst>
            </p:cNvPr>
            <p:cNvGrpSpPr/>
            <p:nvPr/>
          </p:nvGrpSpPr>
          <p:grpSpPr>
            <a:xfrm>
              <a:off x="1257300" y="4394357"/>
              <a:ext cx="10629900" cy="1302427"/>
              <a:chOff x="1257300" y="4670854"/>
              <a:chExt cx="10629900" cy="1302427"/>
            </a:xfrm>
          </p:grpSpPr>
          <p:sp>
            <p:nvSpPr>
              <p:cNvPr id="18" name="Rectangle 17">
                <a:extLst>
                  <a:ext uri="{FF2B5EF4-FFF2-40B4-BE49-F238E27FC236}">
                    <a16:creationId xmlns:a16="http://schemas.microsoft.com/office/drawing/2014/main" id="{72FF28B6-27A1-4BAA-808F-40A4775737D3}"/>
                  </a:ext>
                </a:extLst>
              </p:cNvPr>
              <p:cNvSpPr/>
              <p:nvPr/>
            </p:nvSpPr>
            <p:spPr>
              <a:xfrm>
                <a:off x="1257300" y="4670854"/>
                <a:ext cx="10629900" cy="1302427"/>
              </a:xfrm>
              <a:prstGeom prst="rect">
                <a:avLst/>
              </a:prstGeom>
              <a:solidFill>
                <a:schemeClr val="bg1"/>
              </a:solidFill>
              <a:ln w="3175">
                <a:solidFill>
                  <a:schemeClr val="bg1">
                    <a:lumMod val="75000"/>
                  </a:schemeClr>
                </a:solidFill>
              </a:ln>
              <a:effectLst>
                <a:outerShdw blurRad="127000" dist="38100" dir="2700000" algn="tl"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19" name="Rectangle 18">
                <a:extLst>
                  <a:ext uri="{FF2B5EF4-FFF2-40B4-BE49-F238E27FC236}">
                    <a16:creationId xmlns:a16="http://schemas.microsoft.com/office/drawing/2014/main" id="{62471192-BC35-4994-B24D-855F7EE9069F}"/>
                  </a:ext>
                </a:extLst>
              </p:cNvPr>
              <p:cNvSpPr/>
              <p:nvPr/>
            </p:nvSpPr>
            <p:spPr>
              <a:xfrm>
                <a:off x="5552302" y="5299517"/>
                <a:ext cx="618661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20" name="Rectangle 19">
                <a:extLst>
                  <a:ext uri="{FF2B5EF4-FFF2-40B4-BE49-F238E27FC236}">
                    <a16:creationId xmlns:a16="http://schemas.microsoft.com/office/drawing/2014/main" id="{B9B6434F-55F1-4491-B76C-0C3411002812}"/>
                  </a:ext>
                </a:extLst>
              </p:cNvPr>
              <p:cNvSpPr/>
              <p:nvPr/>
            </p:nvSpPr>
            <p:spPr>
              <a:xfrm>
                <a:off x="1396896" y="5571366"/>
                <a:ext cx="3562282"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grpSp>
        <p:grpSp>
          <p:nvGrpSpPr>
            <p:cNvPr id="11" name="Group 10">
              <a:extLst>
                <a:ext uri="{FF2B5EF4-FFF2-40B4-BE49-F238E27FC236}">
                  <a16:creationId xmlns:a16="http://schemas.microsoft.com/office/drawing/2014/main" id="{E37B7806-9738-401B-B936-C7A366CF26B1}"/>
                </a:ext>
              </a:extLst>
            </p:cNvPr>
            <p:cNvGrpSpPr/>
            <p:nvPr/>
          </p:nvGrpSpPr>
          <p:grpSpPr>
            <a:xfrm>
              <a:off x="4881949" y="1334530"/>
              <a:ext cx="7005251" cy="2836696"/>
              <a:chOff x="4881949" y="1334530"/>
              <a:chExt cx="7005251" cy="2836696"/>
            </a:xfrm>
          </p:grpSpPr>
          <p:sp>
            <p:nvSpPr>
              <p:cNvPr id="12" name="Rectangle 11">
                <a:extLst>
                  <a:ext uri="{FF2B5EF4-FFF2-40B4-BE49-F238E27FC236}">
                    <a16:creationId xmlns:a16="http://schemas.microsoft.com/office/drawing/2014/main" id="{040D75B6-BA48-4A7C-BA87-9019EC1D8726}"/>
                  </a:ext>
                </a:extLst>
              </p:cNvPr>
              <p:cNvSpPr/>
              <p:nvPr/>
            </p:nvSpPr>
            <p:spPr>
              <a:xfrm>
                <a:off x="4881949" y="1334530"/>
                <a:ext cx="7005251" cy="2836696"/>
              </a:xfrm>
              <a:prstGeom prst="rect">
                <a:avLst/>
              </a:prstGeom>
              <a:solidFill>
                <a:schemeClr val="bg1"/>
              </a:solidFill>
              <a:ln w="3175">
                <a:solidFill>
                  <a:schemeClr val="bg1">
                    <a:lumMod val="75000"/>
                  </a:schemeClr>
                </a:solidFill>
              </a:ln>
              <a:effectLst>
                <a:outerShdw blurRad="127000" dist="38100" dir="2700000" algn="tl"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13" name="Rectangle 12">
                <a:extLst>
                  <a:ext uri="{FF2B5EF4-FFF2-40B4-BE49-F238E27FC236}">
                    <a16:creationId xmlns:a16="http://schemas.microsoft.com/office/drawing/2014/main" id="{38775B98-2833-4765-8104-99328B8E9666}"/>
                  </a:ext>
                </a:extLst>
              </p:cNvPr>
              <p:cNvSpPr/>
              <p:nvPr/>
            </p:nvSpPr>
            <p:spPr>
              <a:xfrm>
                <a:off x="5049822" y="2520778"/>
                <a:ext cx="5741746"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14" name="Rectangle 13">
                <a:extLst>
                  <a:ext uri="{FF2B5EF4-FFF2-40B4-BE49-F238E27FC236}">
                    <a16:creationId xmlns:a16="http://schemas.microsoft.com/office/drawing/2014/main" id="{CDBA6CA6-C279-49F3-AA5F-130DF584595B}"/>
                  </a:ext>
                </a:extLst>
              </p:cNvPr>
              <p:cNvSpPr/>
              <p:nvPr/>
            </p:nvSpPr>
            <p:spPr>
              <a:xfrm>
                <a:off x="5049822" y="2776151"/>
                <a:ext cx="4917962"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15" name="Rectangle 14">
                <a:extLst>
                  <a:ext uri="{FF2B5EF4-FFF2-40B4-BE49-F238E27FC236}">
                    <a16:creationId xmlns:a16="http://schemas.microsoft.com/office/drawing/2014/main" id="{FD43AEB4-6E8B-4233-929F-B9E611D40043}"/>
                  </a:ext>
                </a:extLst>
              </p:cNvPr>
              <p:cNvSpPr/>
              <p:nvPr/>
            </p:nvSpPr>
            <p:spPr>
              <a:xfrm>
                <a:off x="5049821" y="3484605"/>
                <a:ext cx="6697335"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sp>
            <p:nvSpPr>
              <p:cNvPr id="16" name="Rectangle 15">
                <a:extLst>
                  <a:ext uri="{FF2B5EF4-FFF2-40B4-BE49-F238E27FC236}">
                    <a16:creationId xmlns:a16="http://schemas.microsoft.com/office/drawing/2014/main" id="{A076A101-265B-48A6-804A-BD7E3E5761ED}"/>
                  </a:ext>
                </a:extLst>
              </p:cNvPr>
              <p:cNvSpPr/>
              <p:nvPr/>
            </p:nvSpPr>
            <p:spPr>
              <a:xfrm>
                <a:off x="5049822" y="3772929"/>
                <a:ext cx="649139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ct val="0"/>
                  </a:spcBef>
                  <a:spcAft>
                    <a:spcPct val="0"/>
                  </a:spcAft>
                </a:pPr>
                <a:endParaRPr lang="en-US" sz="1350">
                  <a:solidFill>
                    <a:srgbClr val="000000"/>
                  </a:solidFill>
                  <a:latin typeface="Arial"/>
                </a:endParaRPr>
              </a:p>
            </p:txBody>
          </p:sp>
        </p:grpSp>
      </p:grpSp>
      <p:sp>
        <p:nvSpPr>
          <p:cNvPr id="24" name="TextBox 23">
            <a:extLst>
              <a:ext uri="{FF2B5EF4-FFF2-40B4-BE49-F238E27FC236}">
                <a16:creationId xmlns:a16="http://schemas.microsoft.com/office/drawing/2014/main" id="{E0D96A2D-593E-4715-972D-5E740227E775}"/>
              </a:ext>
            </a:extLst>
          </p:cNvPr>
          <p:cNvSpPr txBox="1"/>
          <p:nvPr/>
        </p:nvSpPr>
        <p:spPr>
          <a:xfrm>
            <a:off x="3213750" y="1636581"/>
            <a:ext cx="5820414" cy="2308324"/>
          </a:xfrm>
          <a:prstGeom prst="rect">
            <a:avLst/>
          </a:prstGeom>
          <a:noFill/>
        </p:spPr>
        <p:txBody>
          <a:bodyPr wrap="square" rtlCol="0">
            <a:spAutoFit/>
          </a:bodyPr>
          <a:lstStyle/>
          <a:p>
            <a:r>
              <a:rPr lang="en-US" sz="1600">
                <a:latin typeface="+mn-lt"/>
              </a:rPr>
              <a:t>To find out how widespread the unsafe sharing of confidential data has become, Dell commissioned a global survey of 2,608 professionals who handle confidential data at companies </a:t>
            </a:r>
            <a:br>
              <a:rPr lang="en-US" sz="1600">
                <a:latin typeface="+mn-lt"/>
              </a:rPr>
            </a:br>
            <a:r>
              <a:rPr lang="en-US" sz="1600">
                <a:latin typeface="+mn-lt"/>
              </a:rPr>
              <a:t>with 250 or more employees.  The results show a staggering </a:t>
            </a:r>
            <a:br>
              <a:rPr lang="en-US" sz="1600">
                <a:latin typeface="+mn-lt"/>
              </a:rPr>
            </a:br>
            <a:r>
              <a:rPr lang="en-US" sz="1600">
                <a:solidFill>
                  <a:srgbClr val="00B0F0"/>
                </a:solidFill>
                <a:highlight>
                  <a:srgbClr val="FFFF00"/>
                </a:highlight>
                <a:latin typeface="+mn-lt"/>
              </a:rPr>
              <a:t>72 percent</a:t>
            </a:r>
            <a:r>
              <a:rPr lang="en-US" sz="1600">
                <a:highlight>
                  <a:srgbClr val="FFFF00"/>
                </a:highlight>
                <a:latin typeface="+mn-lt"/>
              </a:rPr>
              <a:t> of employees are willing to share sensitive, confidential or regulated company information.</a:t>
            </a:r>
          </a:p>
          <a:p>
            <a:endParaRPr lang="en-US" sz="1600">
              <a:latin typeface="+mn-lt"/>
            </a:endParaRPr>
          </a:p>
          <a:p>
            <a:r>
              <a:rPr lang="en-US" sz="1600">
                <a:highlight>
                  <a:srgbClr val="FFFF00"/>
                </a:highlight>
                <a:latin typeface="+mn-lt"/>
              </a:rPr>
              <a:t>In most cases, their motives are not malicious – they are simply trying to do their jobs as efficiently and effectively as possible.</a:t>
            </a:r>
          </a:p>
        </p:txBody>
      </p:sp>
      <p:sp>
        <p:nvSpPr>
          <p:cNvPr id="25" name="TextBox 24">
            <a:extLst>
              <a:ext uri="{FF2B5EF4-FFF2-40B4-BE49-F238E27FC236}">
                <a16:creationId xmlns:a16="http://schemas.microsoft.com/office/drawing/2014/main" id="{04A0B746-ADF1-41F7-B6B8-B82707606483}"/>
              </a:ext>
            </a:extLst>
          </p:cNvPr>
          <p:cNvSpPr txBox="1"/>
          <p:nvPr/>
        </p:nvSpPr>
        <p:spPr>
          <a:xfrm>
            <a:off x="109836" y="4185500"/>
            <a:ext cx="9034164" cy="1077218"/>
          </a:xfrm>
          <a:prstGeom prst="rect">
            <a:avLst/>
          </a:prstGeom>
          <a:noFill/>
        </p:spPr>
        <p:txBody>
          <a:bodyPr wrap="square" rtlCol="0">
            <a:spAutoFit/>
          </a:bodyPr>
          <a:lstStyle/>
          <a:p>
            <a:r>
              <a:rPr lang="en-US" sz="1600">
                <a:latin typeface="+mn-lt"/>
              </a:rPr>
              <a:t>The </a:t>
            </a:r>
            <a:r>
              <a:rPr lang="en-US" sz="1600">
                <a:solidFill>
                  <a:srgbClr val="00B0F0"/>
                </a:solidFill>
                <a:latin typeface="+mn-lt"/>
              </a:rPr>
              <a:t>Dell End-User Security Survey</a:t>
            </a:r>
            <a:r>
              <a:rPr lang="en-US" sz="1600">
                <a:latin typeface="+mn-lt"/>
              </a:rPr>
              <a:t> paints a picture of a workforce caught between two imperatives:  be productive and efficient on the job, and maintain the security of company data.  To ease the friction between these competing goals, </a:t>
            </a:r>
            <a:r>
              <a:rPr lang="en-US" sz="1600">
                <a:highlight>
                  <a:srgbClr val="FFFF00"/>
                </a:highlight>
                <a:latin typeface="+mn-lt"/>
              </a:rPr>
              <a:t>companies must focus on educating employees as well as enforcing policies and procedures</a:t>
            </a:r>
            <a:r>
              <a:rPr lang="en-US" sz="1600">
                <a:latin typeface="+mn-lt"/>
              </a:rPr>
              <a:t> that secure data wherever they go, without hinder productivity</a:t>
            </a:r>
          </a:p>
        </p:txBody>
      </p:sp>
    </p:spTree>
    <p:extLst>
      <p:ext uri="{BB962C8B-B14F-4D97-AF65-F5344CB8AC3E}">
        <p14:creationId xmlns:p14="http://schemas.microsoft.com/office/powerpoint/2010/main" val="1308215216"/>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Generic Measures May Not Be Enough</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5083DCC7-172E-4456-9B11-D89C0A5E3DE7}"/>
              </a:ext>
            </a:extLst>
          </p:cNvPr>
          <p:cNvGraphicFramePr>
            <a:graphicFrameLocks noGrp="1"/>
          </p:cNvGraphicFramePr>
          <p:nvPr>
            <p:extLst>
              <p:ext uri="{D42A27DB-BD31-4B8C-83A1-F6EECF244321}">
                <p14:modId xmlns:p14="http://schemas.microsoft.com/office/powerpoint/2010/main" val="589799388"/>
              </p:ext>
            </p:extLst>
          </p:nvPr>
        </p:nvGraphicFramePr>
        <p:xfrm>
          <a:off x="457200" y="1600200"/>
          <a:ext cx="8229600" cy="209579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1127346">
                <a:tc>
                  <a:txBody>
                    <a:bodyPr vert="horz" wrap="square"/>
                    <a:lstStyle/>
                    <a:p>
                      <a:pPr algn="just"/>
                      <a:r>
                        <a:rPr lang="en-US" sz="2000" b="1">
                          <a:solidFill>
                            <a:schemeClr val="tx1"/>
                          </a:solidFill>
                          <a:highlight>
                            <a:srgbClr val="FFFF00"/>
                          </a:highlight>
                        </a:rPr>
                        <a:t>“[T]he only evidence of confidentiality </a:t>
                      </a:r>
                      <a:r>
                        <a:rPr lang="en-US" sz="2000">
                          <a:solidFill>
                            <a:schemeClr val="tx1"/>
                          </a:solidFill>
                        </a:rPr>
                        <a:t>presented at the hearing was the Corporation’s use of passwords and firewall protection on its computers-precautionary </a:t>
                      </a:r>
                      <a:r>
                        <a:rPr lang="en-US" sz="2000" b="1">
                          <a:solidFill>
                            <a:schemeClr val="tx1"/>
                          </a:solidFill>
                          <a:highlight>
                            <a:srgbClr val="FFFF00"/>
                          </a:highlight>
                        </a:rPr>
                        <a:t>measures that are virtually universal on office and home computers alike</a:t>
                      </a:r>
                      <a:r>
                        <a:rPr lang="en-US" sz="2000">
                          <a:solidFill>
                            <a:schemeClr val="tx1"/>
                          </a:solidFill>
                        </a:rPr>
                        <a:t>.”</a:t>
                      </a: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473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Sands v. Estate of Buys, </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160 S.W.3d 684, 690 (Tex. App.—Fort Worth, no pet. 2005)</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3058EE-51D2-4F35-A6CD-0CCE9C94187A}"/>
              </a:ext>
            </a:extLst>
          </p:cNvPr>
          <p:cNvGraphicFramePr>
            <a:graphicFrameLocks noGrp="1"/>
          </p:cNvGraphicFramePr>
          <p:nvPr>
            <p:extLst>
              <p:ext uri="{D42A27DB-BD31-4B8C-83A1-F6EECF244321}">
                <p14:modId xmlns:p14="http://schemas.microsoft.com/office/powerpoint/2010/main" val="3237286137"/>
              </p:ext>
            </p:extLst>
          </p:nvPr>
        </p:nvGraphicFramePr>
        <p:xfrm>
          <a:off x="457201" y="3857157"/>
          <a:ext cx="8229600" cy="179099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2000" b="1">
                          <a:solidFill>
                            <a:schemeClr val="tx1"/>
                          </a:solidFill>
                        </a:rPr>
                        <a:t>“</a:t>
                      </a:r>
                      <a:r>
                        <a:rPr lang="en-US" sz="2000" b="0">
                          <a:solidFill>
                            <a:schemeClr val="tx1"/>
                          </a:solidFill>
                        </a:rPr>
                        <a:t>Trade secrets are a subset of a company’s overall information. . . . </a:t>
                      </a:r>
                      <a:r>
                        <a:rPr lang="en-US" sz="2000" b="1">
                          <a:solidFill>
                            <a:schemeClr val="tx1"/>
                          </a:solidFill>
                          <a:highlight>
                            <a:srgbClr val="FFFF00"/>
                          </a:highlight>
                        </a:rPr>
                        <a:t>[plaintiff] has failed to demonstrate that it took reasonable steps beyond those taken for all of its business information </a:t>
                      </a:r>
                      <a:r>
                        <a:rPr lang="en-US" sz="2000" b="1">
                          <a:solidFill>
                            <a:schemeClr val="tx1"/>
                          </a:solidFill>
                        </a:rPr>
                        <a:t>. . .”</a:t>
                      </a:r>
                      <a:endParaRPr lang="en-US" sz="2000">
                        <a:solidFill>
                          <a:schemeClr val="tx1"/>
                        </a:solidFill>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Exhibit Works, Inc. v. Inspired Exhibits, Inc.,</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No. 05 C 5090, 2005 WL 3527254, at *8 (N.D. Ill. Dec. 21, 2005)</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0489341"/>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Picture 4">
            <a:extLst>
              <a:ext uri="{FF2B5EF4-FFF2-40B4-BE49-F238E27FC236}">
                <a16:creationId xmlns:a16="http://schemas.microsoft.com/office/drawing/2014/main" id="{41E5D330-887F-45D8-B6CB-F631DF742D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4719" y="1771093"/>
            <a:ext cx="3122279" cy="199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BYOD</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Employees bring/use their own: </a:t>
            </a:r>
          </a:p>
          <a:p>
            <a:pPr lvl="1"/>
            <a:r>
              <a:rPr lang="en-US" sz="2000"/>
              <a:t>Laptops </a:t>
            </a:r>
          </a:p>
          <a:p>
            <a:pPr lvl="1"/>
            <a:r>
              <a:rPr lang="en-US" sz="2000"/>
              <a:t>Smartphones</a:t>
            </a:r>
          </a:p>
          <a:p>
            <a:pPr lvl="1"/>
            <a:r>
              <a:rPr lang="en-US" sz="2000"/>
              <a:t>Tablets</a:t>
            </a:r>
          </a:p>
          <a:p>
            <a:pPr lvl="1"/>
            <a:r>
              <a:rPr lang="en-US" sz="2000"/>
              <a:t>Wearables?</a:t>
            </a:r>
          </a:p>
          <a:p>
            <a:r>
              <a:rPr lang="en-US" sz="2400"/>
              <a:t>Non-mobile devices, too:</a:t>
            </a:r>
          </a:p>
          <a:p>
            <a:pPr lvl="1"/>
            <a:r>
              <a:rPr lang="en-US" sz="2000"/>
              <a:t>Home Computers with Remote Access</a:t>
            </a:r>
          </a:p>
          <a:p>
            <a:pPr lvl="1"/>
            <a:r>
              <a:rPr lang="en-US" sz="2000"/>
              <a:t>Best Western Lobby Computer</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025109865"/>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pt-BR" i="1"/>
              <a:t>FormFactor v. Micro-Probe</a:t>
            </a:r>
            <a:r>
              <a:rPr lang="pt-BR"/>
              <a:t> (N.D. Cal. 2012)</a:t>
            </a:r>
            <a:endParaRPr lang="en-US"/>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000"/>
              <a:t>Employee of FormFactor was allowed </a:t>
            </a:r>
            <a:r>
              <a:rPr lang="en-US" sz="2000" b="1">
                <a:highlight>
                  <a:srgbClr val="FFFF00"/>
                </a:highlight>
              </a:rPr>
              <a:t>to use personal home computer for work purposes</a:t>
            </a:r>
            <a:r>
              <a:rPr lang="en-US" sz="2000"/>
              <a:t>, including saving data to personal external hard drives.</a:t>
            </a:r>
          </a:p>
          <a:p>
            <a:r>
              <a:rPr lang="en-US" sz="2000"/>
              <a:t>Employee returned his work laptop when he left to work for Micro-Probe, but </a:t>
            </a:r>
            <a:r>
              <a:rPr lang="en-US" sz="2000" b="1">
                <a:highlight>
                  <a:srgbClr val="FFFF00"/>
                </a:highlight>
              </a:rPr>
              <a:t>no inquiries were made regarding the use of his personal computer.</a:t>
            </a:r>
          </a:p>
          <a:p>
            <a:r>
              <a:rPr lang="en-US" sz="2000"/>
              <a:t>FormFactor later requested inspection of the employee's personal computer, and he obliged.</a:t>
            </a:r>
          </a:p>
          <a:p>
            <a:r>
              <a:rPr lang="en-US" sz="2000"/>
              <a:t>FormFactor found </a:t>
            </a:r>
            <a:r>
              <a:rPr lang="en-US" sz="2000" b="1">
                <a:highlight>
                  <a:srgbClr val="FFFF00"/>
                </a:highlight>
              </a:rPr>
              <a:t>~4500 of its files on the employee's personal computer.</a:t>
            </a:r>
          </a:p>
          <a:p>
            <a:pPr lvl="1"/>
            <a:r>
              <a:rPr lang="en-US" sz="1800"/>
              <a:t>Only one of the files ended up at Micro-Probe</a:t>
            </a:r>
          </a:p>
          <a:p>
            <a:endParaRPr lang="en-US"/>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867533607"/>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pt-BR" i="1"/>
              <a:t>FormFactor v. Micro-Probe</a:t>
            </a:r>
            <a:r>
              <a:rPr lang="pt-BR"/>
              <a:t> (N.D. Cal. 2012)</a:t>
            </a:r>
            <a:endParaRPr lang="en-US"/>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000"/>
              <a:t>Court found no protectable trade secrets because FormFactor could </a:t>
            </a:r>
            <a:r>
              <a:rPr lang="en-US" sz="2000" u="sng"/>
              <a:t>not show reasonable efforts</a:t>
            </a:r>
            <a:r>
              <a:rPr lang="en-US" sz="2000"/>
              <a:t> in protecting the confidential information</a:t>
            </a:r>
          </a:p>
          <a:p>
            <a:pPr lvl="1"/>
            <a:r>
              <a:rPr lang="en-US" sz="1800"/>
              <a:t>FormFactor never required the employee to sign a confidentiality agreement or non-competition agreement </a:t>
            </a:r>
          </a:p>
          <a:p>
            <a:pPr lvl="1"/>
            <a:r>
              <a:rPr lang="en-US" sz="1800"/>
              <a:t>FormFactor allowed the employee to back up data to his personal computer</a:t>
            </a:r>
          </a:p>
          <a:p>
            <a:pPr lvl="1"/>
            <a:r>
              <a:rPr lang="en-US" sz="1800"/>
              <a:t>FormFactor allowed the employee to retain his contact information after leaving the company</a:t>
            </a:r>
          </a:p>
          <a:p>
            <a:pPr lvl="1"/>
            <a:r>
              <a:rPr lang="en-US" sz="1800" b="1">
                <a:highlight>
                  <a:srgbClr val="FFFF00"/>
                </a:highlight>
              </a:rPr>
              <a:t>FormFactor never requested the return of any confidential data that the employee had in his possession when he left</a:t>
            </a:r>
          </a:p>
          <a:p>
            <a:r>
              <a:rPr lang="en-US" sz="2000"/>
              <a:t>For these reasons, the files on the employee's computer could not be protectable as trade secrets</a:t>
            </a:r>
          </a:p>
          <a:p>
            <a:endParaRPr lang="en-US"/>
          </a:p>
          <a:p>
            <a:endParaRPr lang="en-US"/>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259460048"/>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Measures to Consider for BYOD</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400"/>
              <a:t>Have a policy.</a:t>
            </a:r>
          </a:p>
          <a:p>
            <a:r>
              <a:rPr lang="en-US" sz="2400"/>
              <a:t>Segregate work from personal information on the device.</a:t>
            </a:r>
          </a:p>
          <a:p>
            <a:r>
              <a:rPr lang="en-US" sz="2400"/>
              <a:t>Capability for remote wiping.</a:t>
            </a:r>
          </a:p>
          <a:p>
            <a:r>
              <a:rPr lang="en-US" sz="2400"/>
              <a:t>Consent to access/inspect.</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740182126"/>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3746C0A5-9551-4E20-8563-2EBEC0AAFCE0}"/>
              </a:ext>
            </a:extLst>
          </p:cNvPr>
          <p:cNvSpPr>
            <a:spLocks noGrp="1"/>
          </p:cNvSpPr>
          <p:nvPr>
            <p:ph type="title"/>
          </p:nvPr>
        </p:nvSpPr>
        <p:spPr>
          <a:xfrm>
            <a:off x="0" y="883920"/>
            <a:ext cx="6364287" cy="1231900"/>
          </a:xfrm>
        </p:spPr>
        <p:txBody>
          <a:bodyPr/>
          <a:lstStyle/>
          <a:p>
            <a:r>
              <a:rPr lang="en-US"/>
              <a:t>Policies</a:t>
            </a:r>
            <a:br>
              <a:rPr lang="en-US"/>
            </a:br>
            <a:r>
              <a:rPr lang="en-US"/>
              <a:t>and Training</a:t>
            </a:r>
          </a:p>
        </p:txBody>
      </p:sp>
      <p:sp>
        <p:nvSpPr>
          <p:cNvPr id="7" name="Text Placeholder 6">
            <a:extLst>
              <a:ext uri="{FF2B5EF4-FFF2-40B4-BE49-F238E27FC236}">
                <a16:creationId xmlns:a16="http://schemas.microsoft.com/office/drawing/2014/main" id="{62FD4947-DE97-42D0-BBDD-C3870768F963}"/>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9C1AE8F7-1DEC-47E8-8B7B-F5C12B24F077}"/>
              </a:ext>
            </a:extLst>
          </p:cNvPr>
          <p:cNvSpPr>
            <a:spLocks noGrp="1"/>
          </p:cNvSpPr>
          <p:nvPr>
            <p:ph type="body" sz="quarter" idx="12"/>
          </p:nvPr>
        </p:nvSpPr>
        <p:spPr/>
        <p:txBody>
          <a:bodyPr/>
          <a:lstStyle/>
          <a:p>
            <a:r>
              <a:rPr lang="en-US"/>
              <a:t>05</a:t>
            </a:r>
          </a:p>
        </p:txBody>
      </p:sp>
      <p:sp>
        <p:nvSpPr>
          <p:cNvPr id="9" name="Text Placeholder 8">
            <a:extLst>
              <a:ext uri="{FF2B5EF4-FFF2-40B4-BE49-F238E27FC236}">
                <a16:creationId xmlns:a16="http://schemas.microsoft.com/office/drawing/2014/main" id="{2D5EA147-41D7-47C5-8FC8-D6266074145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8413793"/>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Establish Policies with Sufficient Specificity</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5B08C310-234D-4B6F-A5AA-04F8DF09E9D5}"/>
              </a:ext>
            </a:extLst>
          </p:cNvPr>
          <p:cNvGraphicFramePr>
            <a:graphicFrameLocks noGrp="1"/>
          </p:cNvGraphicFramePr>
          <p:nvPr>
            <p:extLst>
              <p:ext uri="{D42A27DB-BD31-4B8C-83A1-F6EECF244321}">
                <p14:modId xmlns:p14="http://schemas.microsoft.com/office/powerpoint/2010/main" val="1894071858"/>
              </p:ext>
            </p:extLst>
          </p:nvPr>
        </p:nvGraphicFramePr>
        <p:xfrm>
          <a:off x="457200" y="1600200"/>
          <a:ext cx="8229600" cy="361979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2000" b="0">
                          <a:solidFill>
                            <a:schemeClr val="tx1"/>
                          </a:solidFill>
                        </a:rPr>
                        <a:t>“As to the handbook, under the heading ‘Prohibited Conduct,’ it lists as one example among several: ‘Improper disclosure of trade secrets or confidential information.’ This phrase forbids a Triton employee from doing what the law already proscribes, i.e., disclosing a trade</a:t>
                      </a:r>
                    </a:p>
                    <a:p>
                      <a:pPr algn="just"/>
                      <a:r>
                        <a:rPr lang="en-US" sz="2000" b="0">
                          <a:solidFill>
                            <a:schemeClr val="tx1"/>
                          </a:solidFill>
                        </a:rPr>
                        <a:t>secret. </a:t>
                      </a:r>
                      <a:r>
                        <a:rPr lang="en-US" sz="2000" b="1">
                          <a:solidFill>
                            <a:schemeClr val="tx1"/>
                          </a:solidFill>
                          <a:highlight>
                            <a:srgbClr val="FFFF00"/>
                          </a:highlight>
                        </a:rPr>
                        <a:t>It does not identify, however, what a trade secret is and what Triton considers to be its trade secrets and confidential information. Such a vague prohibition, without more, does not constitute a reasonable effort to maintain the secrecy of Triton's alleged trade secrets</a:t>
                      </a:r>
                      <a:r>
                        <a:rPr lang="en-US" sz="2000" b="0">
                          <a:solidFill>
                            <a:schemeClr val="tx1"/>
                          </a:solidFill>
                        </a:rPr>
                        <a:t>.”</a:t>
                      </a:r>
                      <a:endParaRPr lang="en-US" sz="20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Triton Constr. Co., Inc. v. E. Shore Elec. Servs., Inc.,</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No. 3290-VCP, 2009 WL 1387115, *22 (Del. Ch. May 18, 2009).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2115823"/>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Train Employees on the Policies</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a:xfrm>
            <a:off x="457199" y="1371599"/>
            <a:ext cx="8543581" cy="4810037"/>
          </a:xfrm>
        </p:spPr>
        <p:txBody>
          <a:bodyPr/>
          <a:lstStyle/>
          <a:p>
            <a:r>
              <a:rPr lang="en-US" sz="2200"/>
              <a:t>Make training mandatory (not optional).</a:t>
            </a:r>
          </a:p>
          <a:p>
            <a:r>
              <a:rPr lang="en-US" sz="2200"/>
              <a:t>Make training inclusive and top-down.</a:t>
            </a:r>
          </a:p>
          <a:p>
            <a:r>
              <a:rPr lang="en-US" sz="2200"/>
              <a:t>Make training a continuous process, and not an isolated event.</a:t>
            </a:r>
          </a:p>
          <a:p>
            <a:r>
              <a:rPr lang="en-US" sz="2200"/>
              <a:t>Remind employees about categories of information that company considers to be a trade secret.</a:t>
            </a:r>
          </a:p>
          <a:p>
            <a:r>
              <a:rPr lang="en-US" sz="2200"/>
              <a:t>Remind employees about how to recognize trade secrets and their roles in protecting it.</a:t>
            </a:r>
          </a:p>
          <a:p>
            <a:r>
              <a:rPr lang="en-US" sz="2200"/>
              <a:t>Provide employees with copies of IT and trade-secret policies, and make sure they understand how to follow the policies.</a:t>
            </a:r>
          </a:p>
          <a:p>
            <a:r>
              <a:rPr lang="en-US" sz="2200"/>
              <a:t>Keep records of content of training and employee attendance.</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998325903"/>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Ensure the Policies Are Followed</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054F1259-4DEF-46C4-A754-4756B20D5A9E}"/>
              </a:ext>
            </a:extLst>
          </p:cNvPr>
          <p:cNvGraphicFramePr>
            <a:graphicFrameLocks noGrp="1"/>
          </p:cNvGraphicFramePr>
          <p:nvPr>
            <p:extLst>
              <p:ext uri="{D42A27DB-BD31-4B8C-83A1-F6EECF244321}">
                <p14:modId xmlns:p14="http://schemas.microsoft.com/office/powerpoint/2010/main" val="459438892"/>
              </p:ext>
            </p:extLst>
          </p:nvPr>
        </p:nvGraphicFramePr>
        <p:xfrm>
          <a:off x="457199" y="1600200"/>
          <a:ext cx="8229600" cy="215675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2000" b="0">
                          <a:solidFill>
                            <a:schemeClr val="tx1"/>
                          </a:solidFill>
                        </a:rPr>
                        <a:t>“[W]here there were</a:t>
                      </a:r>
                      <a:r>
                        <a:rPr lang="en-US" sz="2000" b="1">
                          <a:solidFill>
                            <a:schemeClr val="tx1"/>
                          </a:solidFill>
                        </a:rPr>
                        <a:t> </a:t>
                      </a:r>
                      <a:r>
                        <a:rPr lang="en-US" sz="2000" b="1">
                          <a:solidFill>
                            <a:schemeClr val="tx1"/>
                          </a:solidFill>
                          <a:highlight>
                            <a:srgbClr val="FFFF00"/>
                          </a:highlight>
                        </a:rPr>
                        <a:t>no reasonable efforts to … monitor </a:t>
                      </a:r>
                      <a:r>
                        <a:rPr lang="en-US" sz="2000" b="0">
                          <a:solidFill>
                            <a:schemeClr val="tx1"/>
                          </a:solidFill>
                        </a:rPr>
                        <a:t>the allegedly protected information gathered by employees, the provisions in the employee agreement, handbook, and Code of Conduct are insufficient.”</a:t>
                      </a:r>
                      <a:endParaRPr lang="en-US" sz="20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600" i="1">
                          <a:solidFill>
                            <a:schemeClr val="tx1">
                              <a:lumMod val="50000"/>
                              <a:lumOff val="50000"/>
                            </a:schemeClr>
                          </a:solidFill>
                        </a:rPr>
                        <a:t>Orthofix, Inc. v. Hunter,</a:t>
                      </a:r>
                    </a:p>
                    <a:p>
                      <a:pPr marL="0" marR="0" lvl="0" indent="0" algn="r" defTabSz="914400" rtl="0" eaLnBrk="1" fontAlgn="auto" latinLnBrk="0" hangingPunct="1">
                        <a:lnSpc>
                          <a:spcPct val="100000"/>
                        </a:lnSpc>
                        <a:spcBef>
                          <a:spcPct val="0"/>
                        </a:spcBef>
                        <a:spcAft>
                          <a:spcPct val="0"/>
                        </a:spcAft>
                        <a:buClrTx/>
                        <a:buSzTx/>
                        <a:buFontTx/>
                        <a:buNone/>
                        <a:defRPr/>
                      </a:pPr>
                      <a:r>
                        <a:rPr lang="en-US" sz="1600" i="0">
                          <a:solidFill>
                            <a:schemeClr val="tx1">
                              <a:lumMod val="50000"/>
                              <a:lumOff val="50000"/>
                            </a:schemeClr>
                          </a:solidFill>
                        </a:rPr>
                        <a:t>55 F. Supp. 3d 1005, 1014 (N.D. Ohio 2014)</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9813093"/>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4FFFB22A-480F-42CA-9C60-E94005155AC7}"/>
              </a:ext>
            </a:extLst>
          </p:cNvPr>
          <p:cNvSpPr>
            <a:spLocks noGrp="1"/>
          </p:cNvSpPr>
          <p:nvPr>
            <p:ph type="title"/>
          </p:nvPr>
        </p:nvSpPr>
        <p:spPr>
          <a:xfrm>
            <a:off x="0" y="883920"/>
            <a:ext cx="6364287" cy="1231900"/>
          </a:xfrm>
        </p:spPr>
        <p:txBody>
          <a:bodyPr/>
          <a:lstStyle/>
          <a:p>
            <a:r>
              <a:rPr lang="en-US" sz="4000"/>
              <a:t>Exit Interview/Procedures</a:t>
            </a:r>
          </a:p>
        </p:txBody>
      </p:sp>
      <p:sp>
        <p:nvSpPr>
          <p:cNvPr id="7" name="Text Placeholder 6">
            <a:extLst>
              <a:ext uri="{FF2B5EF4-FFF2-40B4-BE49-F238E27FC236}">
                <a16:creationId xmlns:a16="http://schemas.microsoft.com/office/drawing/2014/main" id="{8DB7F446-9C5F-44DF-8FB6-F68556CE0A71}"/>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6A8A0839-BC4C-4B43-B35F-EC6DCA7FB392}"/>
              </a:ext>
            </a:extLst>
          </p:cNvPr>
          <p:cNvSpPr>
            <a:spLocks noGrp="1"/>
          </p:cNvSpPr>
          <p:nvPr>
            <p:ph type="body" sz="quarter" idx="12"/>
          </p:nvPr>
        </p:nvSpPr>
        <p:spPr/>
        <p:txBody>
          <a:bodyPr/>
          <a:lstStyle/>
          <a:p>
            <a:r>
              <a:rPr lang="en-US"/>
              <a:t>06</a:t>
            </a:r>
          </a:p>
        </p:txBody>
      </p:sp>
      <p:sp>
        <p:nvSpPr>
          <p:cNvPr id="9" name="Text Placeholder 8">
            <a:extLst>
              <a:ext uri="{FF2B5EF4-FFF2-40B4-BE49-F238E27FC236}">
                <a16:creationId xmlns:a16="http://schemas.microsoft.com/office/drawing/2014/main" id="{24CFE419-E652-45E4-AB55-E1C929B1CB5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2550594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14C01E1-7530-4E17-8803-AA05DFBD73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7B76A9-A9FA-419C-9CA0-F9E7A40750DE}"/>
              </a:ext>
            </a:extLst>
          </p:cNvPr>
          <p:cNvSpPr>
            <a:spLocks noGrp="1"/>
          </p:cNvSpPr>
          <p:nvPr>
            <p:ph idx="1"/>
          </p:nvPr>
        </p:nvSpPr>
        <p:spPr/>
        <p:txBody>
          <a:bodyPr/>
          <a:lstStyle/>
          <a:p>
            <a:endParaRPr lang="en-US"/>
          </a:p>
        </p:txBody>
      </p:sp>
      <p:sp>
        <p:nvSpPr>
          <p:cNvPr id="4" name="Text Placeholder 8">
            <a:extLst>
              <a:ext uri="{FF2B5EF4-FFF2-40B4-BE49-F238E27FC236}">
                <a16:creationId xmlns:a16="http://schemas.microsoft.com/office/drawing/2014/main" id="{814918FB-03A5-4488-8706-6FB6176C0613}"/>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B8C6420-E60B-4DB2-BB0A-0F21882DC957}"/>
              </a:ext>
            </a:extLst>
          </p:cNvPr>
          <p:cNvSpPr>
            <a:spLocks noGrp="1"/>
          </p:cNvSpPr>
          <p:nvPr>
            <p:ph type="body" sz="quarter" idx="19"/>
          </p:nvPr>
        </p:nvSpPr>
        <p:spPr/>
        <p:txBody>
          <a:bodyPr/>
          <a:lstStyle/>
          <a:p>
            <a:endParaRPr lang="en-US"/>
          </a:p>
        </p:txBody>
      </p:sp>
      <p:pic>
        <p:nvPicPr>
          <p:cNvPr id="6" name="Picture 2" descr="How to Avoid Misunderstandings in Relationships - Aha!NOW">
            <a:extLst>
              <a:ext uri="{FF2B5EF4-FFF2-40B4-BE49-F238E27FC236}">
                <a16:creationId xmlns:a16="http://schemas.microsoft.com/office/drawing/2014/main" id="{08F25794-6E03-4F95-BE3C-C3827DB73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7952" y="1371600"/>
            <a:ext cx="4644298" cy="458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70166"/>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Conduct Meaningful Exit Interview</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r>
              <a:rPr lang="en-US" sz="2000"/>
              <a:t>Exit interviews for departing employees</a:t>
            </a:r>
          </a:p>
          <a:p>
            <a:pPr lvl="1"/>
            <a:r>
              <a:rPr lang="en-US" sz="1800" i="1">
                <a:solidFill>
                  <a:srgbClr val="C00000"/>
                </a:solidFill>
              </a:rPr>
              <a:t>Ask them</a:t>
            </a:r>
            <a:r>
              <a:rPr lang="en-US" sz="1800"/>
              <a:t> where they are going next.</a:t>
            </a:r>
          </a:p>
          <a:p>
            <a:pPr lvl="1"/>
            <a:r>
              <a:rPr lang="en-US" sz="1800" i="1">
                <a:solidFill>
                  <a:srgbClr val="C00000"/>
                </a:solidFill>
              </a:rPr>
              <a:t>Remind them</a:t>
            </a:r>
            <a:r>
              <a:rPr lang="en-US" sz="1800"/>
              <a:t> of continuing confidentiality obligations.</a:t>
            </a:r>
          </a:p>
          <a:p>
            <a:pPr lvl="1"/>
            <a:r>
              <a:rPr lang="en-US" sz="1800" i="1">
                <a:solidFill>
                  <a:srgbClr val="C00000"/>
                </a:solidFill>
              </a:rPr>
              <a:t>Require them</a:t>
            </a:r>
            <a:r>
              <a:rPr lang="en-US" sz="1800"/>
              <a:t> to return any trade secret materials, including computers, phones, flash drives, documents, etc.</a:t>
            </a:r>
          </a:p>
          <a:p>
            <a:pPr lvl="1"/>
            <a:r>
              <a:rPr lang="en-US" sz="1800" i="1">
                <a:solidFill>
                  <a:srgbClr val="C00000"/>
                </a:solidFill>
              </a:rPr>
              <a:t>Ask them</a:t>
            </a:r>
            <a:r>
              <a:rPr lang="en-US" sz="1800"/>
              <a:t>: "Do you have any company documents at home?  Have you returned all company devices?  Did you store any files on any personal flash drive/computer?"</a:t>
            </a:r>
          </a:p>
          <a:p>
            <a:pPr lvl="1"/>
            <a:r>
              <a:rPr lang="en-US" sz="1800" i="1">
                <a:solidFill>
                  <a:srgbClr val="C00000"/>
                </a:solidFill>
              </a:rPr>
              <a:t>Sign</a:t>
            </a:r>
            <a:r>
              <a:rPr lang="en-US" sz="1800"/>
              <a:t> acknowledgment of confidentiality obligations and return of materials.</a:t>
            </a:r>
          </a:p>
          <a:p>
            <a:pPr lvl="1"/>
            <a:r>
              <a:rPr lang="en-US" sz="1800" i="1">
                <a:solidFill>
                  <a:srgbClr val="C00000"/>
                </a:solidFill>
              </a:rPr>
              <a:t>Warn</a:t>
            </a:r>
            <a:r>
              <a:rPr lang="en-US" sz="1800"/>
              <a:t> employee (and new employer) not to work on similar subject matter.</a:t>
            </a:r>
          </a:p>
          <a:p>
            <a:pPr lvl="1"/>
            <a:r>
              <a:rPr lang="en-US" sz="1800" i="1">
                <a:solidFill>
                  <a:srgbClr val="C00000"/>
                </a:solidFill>
              </a:rPr>
              <a:t>Record</a:t>
            </a:r>
            <a:r>
              <a:rPr lang="en-US" sz="1800"/>
              <a:t> exit interview for key employees.</a:t>
            </a:r>
          </a:p>
          <a:p>
            <a:pPr lvl="1"/>
            <a:r>
              <a:rPr lang="en-US" sz="1800" i="1">
                <a:solidFill>
                  <a:srgbClr val="C00000"/>
                </a:solidFill>
              </a:rPr>
              <a:t>Preserve</a:t>
            </a:r>
            <a:r>
              <a:rPr lang="en-US" sz="1800"/>
              <a:t> computer and email for later forensic analysis (if needed).</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604413558"/>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Return Information, Not Just Hardware</a:t>
            </a: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graphicFrame>
        <p:nvGraphicFramePr>
          <p:cNvPr id="6" name="Table 5">
            <a:extLst>
              <a:ext uri="{FF2B5EF4-FFF2-40B4-BE49-F238E27FC236}">
                <a16:creationId xmlns:a16="http://schemas.microsoft.com/office/drawing/2014/main" id="{5744F2BA-D0FA-4D61-9BA6-728225573883}"/>
              </a:ext>
            </a:extLst>
          </p:cNvPr>
          <p:cNvGraphicFramePr>
            <a:graphicFrameLocks noGrp="1"/>
          </p:cNvGraphicFramePr>
          <p:nvPr>
            <p:extLst>
              <p:ext uri="{D42A27DB-BD31-4B8C-83A1-F6EECF244321}">
                <p14:modId xmlns:p14="http://schemas.microsoft.com/office/powerpoint/2010/main" val="2506470311"/>
              </p:ext>
            </p:extLst>
          </p:nvPr>
        </p:nvGraphicFramePr>
        <p:xfrm>
          <a:off x="457200" y="1447800"/>
          <a:ext cx="8229600" cy="279683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1800" b="0">
                          <a:solidFill>
                            <a:schemeClr val="tx1"/>
                          </a:solidFill>
                        </a:rPr>
                        <a:t>“Although employees were instructed to return CGW property when they separated from CGW, </a:t>
                      </a:r>
                      <a:r>
                        <a:rPr lang="en-US" sz="1800" b="1">
                          <a:solidFill>
                            <a:schemeClr val="tx1"/>
                          </a:solidFill>
                          <a:highlight>
                            <a:srgbClr val="FFFF00"/>
                          </a:highlight>
                        </a:rPr>
                        <a:t>they were not asked whether they possessed any of the information at issue or instructed to return or delete such information.</a:t>
                      </a:r>
                      <a:r>
                        <a:rPr lang="en-US" sz="1800" b="0">
                          <a:solidFill>
                            <a:schemeClr val="tx1"/>
                          </a:solidFill>
                        </a:rPr>
                        <a:t> Requiring that departing employees or contractors return company property when their relationship with the company ends is a routine, normal business practice, but precautions must go ‘beyond normal business practices’ for the information to qualify for trade secret protection.”</a:t>
                      </a:r>
                      <a:endParaRPr lang="en-US" sz="18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Abrasic 90 Inc. v. Weldcode Metals, Inc.</a:t>
                      </a:r>
                      <a:r>
                        <a:rPr lang="en-US" sz="1400" i="0">
                          <a:solidFill>
                            <a:schemeClr val="tx1">
                              <a:lumMod val="50000"/>
                              <a:lumOff val="50000"/>
                            </a:schemeClr>
                          </a:solidFill>
                        </a:rPr>
                        <a:t>,</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364 F. Supp. 3d 888, 900 (N.D. Ill. 2019)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70A9BCD3-7349-481A-8D3F-64B7FC101B9E}"/>
              </a:ext>
            </a:extLst>
          </p:cNvPr>
          <p:cNvGraphicFramePr>
            <a:graphicFrameLocks noGrp="1"/>
          </p:cNvGraphicFramePr>
          <p:nvPr>
            <p:extLst>
              <p:ext uri="{D42A27DB-BD31-4B8C-83A1-F6EECF244321}">
                <p14:modId xmlns:p14="http://schemas.microsoft.com/office/powerpoint/2010/main" val="2981170955"/>
              </p:ext>
            </p:extLst>
          </p:nvPr>
        </p:nvGraphicFramePr>
        <p:xfrm>
          <a:off x="466725" y="4285164"/>
          <a:ext cx="8229600" cy="1973878"/>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744071">
                <a:tc>
                  <a:txBody>
                    <a:bodyPr vert="horz" wrap="square"/>
                    <a:lstStyle/>
                    <a:p>
                      <a:pPr algn="just"/>
                      <a:r>
                        <a:rPr lang="en-US" sz="1800" b="0">
                          <a:solidFill>
                            <a:schemeClr val="tx1"/>
                          </a:solidFill>
                        </a:rPr>
                        <a:t>“CGW's requests that its employees return company property but not the information at issue </a:t>
                      </a:r>
                      <a:r>
                        <a:rPr lang="en-US" sz="1800" b="1">
                          <a:solidFill>
                            <a:schemeClr val="tx1"/>
                          </a:solidFill>
                          <a:highlight>
                            <a:srgbClr val="FFFF00"/>
                          </a:highlight>
                        </a:rPr>
                        <a:t>highlights that CGW believed its equipment was valuable but did not have the same view of the value of the information at issue.</a:t>
                      </a:r>
                      <a:r>
                        <a:rPr lang="en-US" sz="1800" b="0">
                          <a:solidFill>
                            <a:schemeClr val="tx1"/>
                          </a:solidFill>
                        </a:rPr>
                        <a:t>”</a:t>
                      </a:r>
                      <a:endParaRPr lang="en-US" sz="1800" b="1">
                        <a:solidFill>
                          <a:schemeClr val="tx1"/>
                        </a:solidFill>
                        <a:highlight>
                          <a:srgbClr val="FFFF00"/>
                        </a:highlight>
                      </a:endParaRPr>
                    </a:p>
                  </a:txBody>
                  <a:tcPr marL="257073" marR="257073" marT="192805" marB="1928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00547">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n-US" sz="1400" i="1">
                          <a:solidFill>
                            <a:schemeClr val="tx1">
                              <a:lumMod val="50000"/>
                              <a:lumOff val="50000"/>
                            </a:schemeClr>
                          </a:solidFill>
                        </a:rPr>
                        <a:t>Abrasic 90 Inc. v. Weldcode Metals, Inc.</a:t>
                      </a:r>
                      <a:r>
                        <a:rPr lang="en-US" sz="1400" i="0">
                          <a:solidFill>
                            <a:schemeClr val="tx1">
                              <a:lumMod val="50000"/>
                              <a:lumOff val="50000"/>
                            </a:schemeClr>
                          </a:solidFill>
                        </a:rPr>
                        <a:t>,</a:t>
                      </a:r>
                    </a:p>
                    <a:p>
                      <a:pPr marL="0" marR="0" lvl="0" indent="0" algn="r" defTabSz="914400" rtl="0" eaLnBrk="1" fontAlgn="auto" latinLnBrk="0" hangingPunct="1">
                        <a:lnSpc>
                          <a:spcPct val="100000"/>
                        </a:lnSpc>
                        <a:spcBef>
                          <a:spcPct val="0"/>
                        </a:spcBef>
                        <a:spcAft>
                          <a:spcPct val="0"/>
                        </a:spcAft>
                        <a:buClrTx/>
                        <a:buSzTx/>
                        <a:buFontTx/>
                        <a:buNone/>
                        <a:defRPr/>
                      </a:pPr>
                      <a:r>
                        <a:rPr lang="en-US" sz="1400" i="0">
                          <a:solidFill>
                            <a:schemeClr val="tx1">
                              <a:lumMod val="50000"/>
                              <a:lumOff val="50000"/>
                            </a:schemeClr>
                          </a:solidFill>
                        </a:rPr>
                        <a:t>364 F. Supp. 3d 888, 900 (N.D. Ill. 2019)</a:t>
                      </a:r>
                    </a:p>
                  </a:txBody>
                  <a:tcPr marL="0" marR="0" marT="32134" marB="3213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3481663"/>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Consider Conducting Forensic Examination</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a:xfrm>
            <a:off x="457200" y="1371599"/>
            <a:ext cx="4495800" cy="4810037"/>
          </a:xfrm>
        </p:spPr>
        <p:txBody>
          <a:bodyPr/>
          <a:lstStyle/>
          <a:p>
            <a:r>
              <a:rPr lang="en-US" sz="2400"/>
              <a:t>Level of employee in the company?</a:t>
            </a:r>
          </a:p>
          <a:p>
            <a:endParaRPr lang="en-US" sz="2400"/>
          </a:p>
          <a:p>
            <a:r>
              <a:rPr lang="en-US" sz="2400"/>
              <a:t>Is employee going to competitor?</a:t>
            </a:r>
          </a:p>
          <a:p>
            <a:endParaRPr lang="en-US" sz="2400"/>
          </a:p>
          <a:p>
            <a:r>
              <a:rPr lang="en-US" sz="2400"/>
              <a:t>Types of documents employee had access to?</a:t>
            </a:r>
          </a:p>
          <a:p>
            <a:endParaRPr lang="en-US" sz="2400"/>
          </a:p>
          <a:p>
            <a:r>
              <a:rPr lang="en-US" sz="2400"/>
              <a:t>Any suspicious activity?</a:t>
            </a:r>
          </a:p>
          <a:p>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4" descr="Funding cuts lead to dodgy digital forensics | IT PRO">
            <a:extLst>
              <a:ext uri="{FF2B5EF4-FFF2-40B4-BE49-F238E27FC236}">
                <a16:creationId xmlns:a16="http://schemas.microsoft.com/office/drawing/2014/main" id="{23CDB935-3063-4418-B1BF-80082E3CAD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1417637"/>
            <a:ext cx="357187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3395"/>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4" name="Picture Placeholder 13">
            <a:extLst>
              <a:ext uri="{FF2B5EF4-FFF2-40B4-BE49-F238E27FC236}">
                <a16:creationId xmlns:a16="http://schemas.microsoft.com/office/drawing/2014/main" id="{C101E775-C796-43FE-96AA-7085D3A62C2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65" r="365"/>
          <a:stretch>
            <a:fillRect/>
          </a:stretch>
        </p:blipFill>
        <p:spPr/>
      </p:pic>
      <p:sp>
        <p:nvSpPr>
          <p:cNvPr id="6" name="Title 5">
            <a:extLst>
              <a:ext uri="{FF2B5EF4-FFF2-40B4-BE49-F238E27FC236}">
                <a16:creationId xmlns:a16="http://schemas.microsoft.com/office/drawing/2014/main" id="{381C0E94-D40B-4104-B5DC-EF2C1ECED777}"/>
              </a:ext>
            </a:extLst>
          </p:cNvPr>
          <p:cNvSpPr>
            <a:spLocks noGrp="1"/>
          </p:cNvSpPr>
          <p:nvPr>
            <p:ph type="title"/>
          </p:nvPr>
        </p:nvSpPr>
        <p:spPr/>
        <p:txBody>
          <a:bodyPr/>
          <a:lstStyle/>
          <a:p>
            <a:r>
              <a:rPr lang="en-US"/>
              <a:t>David Wille</a:t>
            </a:r>
            <a:br>
              <a:rPr lang="en-US"/>
            </a:br>
            <a:r>
              <a:rPr lang="en-US"/>
              <a:t>Partner | Dallas</a:t>
            </a:r>
          </a:p>
        </p:txBody>
      </p:sp>
      <p:sp>
        <p:nvSpPr>
          <p:cNvPr id="10" name="Text Placeholder 9">
            <a:extLst>
              <a:ext uri="{FF2B5EF4-FFF2-40B4-BE49-F238E27FC236}">
                <a16:creationId xmlns:a16="http://schemas.microsoft.com/office/drawing/2014/main" id="{034A5911-5C92-4660-861B-151091577052}"/>
              </a:ext>
            </a:extLst>
          </p:cNvPr>
          <p:cNvSpPr>
            <a:spLocks noGrp="1"/>
          </p:cNvSpPr>
          <p:nvPr>
            <p:ph type="body" sz="quarter" idx="19"/>
          </p:nvPr>
        </p:nvSpPr>
        <p:spPr>
          <a:xfrm>
            <a:off x="1981200" y="1705515"/>
            <a:ext cx="6705600" cy="457200"/>
          </a:xfrm>
        </p:spPr>
        <p:txBody>
          <a:bodyPr/>
          <a:lstStyle/>
          <a:p>
            <a:r>
              <a:rPr lang="en-US"/>
              <a:t>David Wille has a broad intellectual property and technology practice. While the majority of his practice focuses on intellectual property litigation and appellate work (including patent, trade secret, copyright, and trademark litigation), he has substantial experience in licensing relating to patents, trade secrets, software, and copyrights. He also handles secured transactions and mergers and acquisitions involving intellectual property.</a:t>
            </a:r>
          </a:p>
        </p:txBody>
      </p:sp>
      <p:sp>
        <p:nvSpPr>
          <p:cNvPr id="11" name="Text Placeholder 10">
            <a:extLst>
              <a:ext uri="{FF2B5EF4-FFF2-40B4-BE49-F238E27FC236}">
                <a16:creationId xmlns:a16="http://schemas.microsoft.com/office/drawing/2014/main" id="{79412B41-8AAE-4526-8483-0A1390410F48}"/>
              </a:ext>
            </a:extLst>
          </p:cNvPr>
          <p:cNvSpPr>
            <a:spLocks noGrp="1"/>
          </p:cNvSpPr>
          <p:nvPr>
            <p:ph type="body" sz="quarter" idx="20"/>
          </p:nvPr>
        </p:nvSpPr>
        <p:spPr>
          <a:xfrm>
            <a:off x="1981200" y="2162715"/>
            <a:ext cx="6705600" cy="731520"/>
          </a:xfrm>
        </p:spPr>
        <p:txBody>
          <a:bodyPr/>
          <a:lstStyle/>
          <a:p>
            <a:r>
              <a:rPr lang="en-US"/>
              <a:t>Mr. Wille is the Practice Group Chair for Baker Botts for Trade Secret Litigation.  He has tried cases for both Plaintiffs and Defendants.  He has handled trade secret matters in Federal Court, State Court, and the International Trade Commission.  In addition to representing clients in trade secret litigation matters, Mr. Wille advises clients on protecting secrets, addressing the risks of hiring employees from competitors, and minimizing the dangers of misappropriation for departing employees.  While the majority of his practice focuses on intellectual property litigation and appellate work (including patent, trade secret, copyright, and trademark litigation), he has substantial experience in licensing relating to patents, trade secrets, software, and copyrights. He also handles secured transactions and mergers and acquisitions involving intellectual property.  Mr. Wille also prepares and supervises the preparation of patents on a range of technologies, and regularly provides legal advice on validity and infringement questions involving patents and copyrights.</a:t>
            </a:r>
          </a:p>
          <a:p>
            <a:endParaRPr lang="en-US"/>
          </a:p>
        </p:txBody>
      </p:sp>
      <p:sp>
        <p:nvSpPr>
          <p:cNvPr id="7" name="Text Placeholder 6">
            <a:extLst>
              <a:ext uri="{FF2B5EF4-FFF2-40B4-BE49-F238E27FC236}">
                <a16:creationId xmlns:a16="http://schemas.microsoft.com/office/drawing/2014/main" id="{5F12C25D-9E44-4CB9-A0D4-BD7D69727C9C}"/>
              </a:ext>
            </a:extLst>
          </p:cNvPr>
          <p:cNvSpPr>
            <a:spLocks noGrp="1"/>
          </p:cNvSpPr>
          <p:nvPr>
            <p:ph type="body" sz="quarter" idx="11"/>
          </p:nvPr>
        </p:nvSpPr>
        <p:spPr/>
        <p:txBody>
          <a:bodyPr/>
          <a:lstStyle/>
          <a:p>
            <a:endParaRPr lang="en-US"/>
          </a:p>
        </p:txBody>
      </p:sp>
      <p:sp>
        <p:nvSpPr>
          <p:cNvPr id="15" name="Education" descr="PitchPerfect|Bio|Education">
            <a:extLst>
              <a:ext uri="{FF2B5EF4-FFF2-40B4-BE49-F238E27FC236}">
                <a16:creationId xmlns:a16="http://schemas.microsoft.com/office/drawing/2014/main" id="{D3191C87-A12E-4550-AC89-E17D7261F143}"/>
              </a:ext>
            </a:extLst>
          </p:cNvPr>
          <p:cNvSpPr txBox="1"/>
          <p:nvPr/>
        </p:nvSpPr>
        <p:spPr>
          <a:xfrm>
            <a:off x="457200" y="2654643"/>
            <a:ext cx="1524000" cy="2512944"/>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lumMod val="75000"/>
                    <a:lumOff val="25000"/>
                  </a:schemeClr>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lumMod val="75000"/>
                    <a:lumOff val="25000"/>
                  </a:schemeClr>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lumMod val="75000"/>
                    <a:lumOff val="25000"/>
                  </a:schemeClr>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lumMod val="75000"/>
                    <a:lumOff val="25000"/>
                  </a:schemeClr>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lumMod val="75000"/>
                    <a:lumOff val="2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Arial" panose="020b0604020202020204" pitchFamily="34" charset="0"/>
              <a:buNone/>
            </a:pPr>
            <a:r>
              <a:rPr lang="en-US" sz="1200" b="1" kern="0">
                <a:solidFill>
                  <a:srgbClr val="C00000"/>
                </a:solidFill>
              </a:rPr>
              <a:t>Education</a:t>
            </a:r>
          </a:p>
          <a:p>
            <a:pPr marL="0" indent="0">
              <a:buFont typeface="Arial" panose="020b0604020202020204" pitchFamily="34" charset="0"/>
              <a:buNone/>
            </a:pPr>
            <a:r>
              <a:rPr lang="en-US" sz="800" kern="0"/>
              <a:t>J.D., University of Michigan Law School, 1992
M.S., Electrical &amp; Computer Engineering, University of Wisconsin, 1989
B.S., Electrical &amp; Computer Engineering, University of Wisconsin, 1988</a:t>
            </a:r>
            <a:r>
              <a:rPr lang="en-US" sz="1100" kern="0"/>
              <a:t>
</a:t>
            </a:r>
          </a:p>
        </p:txBody>
      </p:sp>
    </p:spTree>
    <p:extLst>
      <p:ext uri="{BB962C8B-B14F-4D97-AF65-F5344CB8AC3E}">
        <p14:creationId xmlns:p14="http://schemas.microsoft.com/office/powerpoint/2010/main" val="3417842383"/>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extLst>
      <p:ext uri="{BB962C8B-B14F-4D97-AF65-F5344CB8AC3E}">
        <p14:creationId xmlns:p14="http://schemas.microsoft.com/office/powerpoint/2010/main" val="143041079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a:buFont typeface="+mj-lt"/>
              <a:buAutoNum type="arabicPeriod"/>
            </a:pPr>
            <a:r>
              <a:rPr lang="en-US" sz="3200">
                <a:solidFill>
                  <a:schemeClr val="tx1">
                    <a:lumMod val="95000"/>
                    <a:lumOff val="5000"/>
                  </a:schemeClr>
                </a:solidFill>
                <a:latin typeface="+mn-lt"/>
                <a:cs typeface="Arial" panose="020b0604020202020204" pitchFamily="34" charset="0"/>
              </a:rPr>
              <a:t>Some Reminders about Trade Secrets</a:t>
            </a:r>
          </a:p>
          <a:p>
            <a:pPr>
              <a:buFont typeface="+mj-lt"/>
              <a:buAutoNum type="arabicPeriod"/>
            </a:pPr>
            <a:r>
              <a:rPr lang="en-US" sz="3200">
                <a:solidFill>
                  <a:schemeClr val="tx1">
                    <a:lumMod val="95000"/>
                    <a:lumOff val="5000"/>
                  </a:schemeClr>
                </a:solidFill>
                <a:latin typeface="+mn-lt"/>
                <a:cs typeface="Arial" panose="020b0604020202020204" pitchFamily="34" charset="0"/>
              </a:rPr>
              <a:t>Recent Texas Case on Reasonable Measures</a:t>
            </a:r>
          </a:p>
          <a:p>
            <a:pPr>
              <a:buFont typeface="+mj-lt"/>
              <a:buAutoNum type="arabicPeriod"/>
            </a:pPr>
            <a:r>
              <a:rPr lang="en-US" sz="3200">
                <a:solidFill>
                  <a:schemeClr val="tx1">
                    <a:lumMod val="95000"/>
                    <a:lumOff val="5000"/>
                  </a:schemeClr>
                </a:solidFill>
                <a:latin typeface="+mn-lt"/>
                <a:cs typeface="Arial" panose="020b0604020202020204" pitchFamily="34" charset="0"/>
              </a:rPr>
              <a:t>Taking Reasonable Measures</a:t>
            </a:r>
          </a:p>
          <a:p>
            <a:pPr marL="514350" indent="-514350">
              <a:buFont typeface="+mj-lt"/>
              <a:buAutoNum type="arabicPeriod"/>
            </a:pPr>
            <a:endParaRPr lang="en-US">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05673051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E4EC1A82-C6FD-4DC7-8240-8929DA0C066C}"/>
              </a:ext>
            </a:extLst>
          </p:cNvPr>
          <p:cNvSpPr>
            <a:spLocks noGrp="1"/>
          </p:cNvSpPr>
          <p:nvPr>
            <p:ph type="title"/>
          </p:nvPr>
        </p:nvSpPr>
        <p:spPr>
          <a:xfrm>
            <a:off x="0" y="883920"/>
            <a:ext cx="6364287" cy="1231900"/>
          </a:xfrm>
        </p:spPr>
        <p:txBody>
          <a:bodyPr/>
          <a:lstStyle/>
          <a:p>
            <a:r>
              <a:rPr lang="en-US"/>
              <a:t>Some Reminders About Trade Secrets</a:t>
            </a:r>
          </a:p>
        </p:txBody>
      </p:sp>
      <p:sp>
        <p:nvSpPr>
          <p:cNvPr id="7" name="Text Placeholder 6">
            <a:extLst>
              <a:ext uri="{FF2B5EF4-FFF2-40B4-BE49-F238E27FC236}">
                <a16:creationId xmlns:a16="http://schemas.microsoft.com/office/drawing/2014/main" id="{BC2DF18C-680A-40E3-9DE3-413BC0E358C7}"/>
              </a:ext>
            </a:extLst>
          </p:cNvPr>
          <p:cNvSpPr>
            <a:spLocks noGrp="1"/>
          </p:cNvSpPr>
          <p:nvPr>
            <p:ph type="body" idx="1"/>
          </p:nvPr>
        </p:nvSpPr>
        <p:spPr/>
        <p:txBody>
          <a:bodyPr/>
          <a:lstStyle/>
          <a:p>
            <a:endParaRPr lang="en-US"/>
          </a:p>
        </p:txBody>
      </p:sp>
      <p:sp>
        <p:nvSpPr>
          <p:cNvPr id="9" name="Text Placeholder 8">
            <a:extLst>
              <a:ext uri="{FF2B5EF4-FFF2-40B4-BE49-F238E27FC236}">
                <a16:creationId xmlns:a16="http://schemas.microsoft.com/office/drawing/2014/main" id="{65554754-90A5-478B-8A51-3B9CAD2E4BE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839200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Texas Uniform Trade Secrets Act</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p:txBody>
          <a:bodyPr/>
          <a:lstStyle/>
          <a:p>
            <a:pPr marL="0" indent="0" algn="just" defTabSz="685800" fontAlgn="auto">
              <a:spcBef>
                <a:spcPts val="1350"/>
              </a:spcBef>
              <a:spcAft>
                <a:spcPct val="0"/>
              </a:spcAft>
              <a:buNone/>
            </a:pPr>
            <a:r>
              <a:rPr lang="en-US">
                <a:solidFill>
                  <a:srgbClr val="000000"/>
                </a:solidFill>
                <a:latin typeface="+mn-lt"/>
              </a:rPr>
              <a:t>“</a:t>
            </a:r>
            <a:r>
              <a:rPr lang="en-US" sz="2000">
                <a:solidFill>
                  <a:srgbClr val="000000"/>
                </a:solidFill>
                <a:latin typeface="+mn-lt"/>
              </a:rPr>
              <a:t>Trade secret” means </a:t>
            </a:r>
            <a:r>
              <a:rPr lang="en-US" sz="2000" b="1">
                <a:solidFill>
                  <a:srgbClr val="000000"/>
                </a:solidFill>
                <a:highlight>
                  <a:srgbClr val="FFFF00"/>
                </a:highlight>
                <a:latin typeface="+mn-lt"/>
              </a:rPr>
              <a:t>all forms and types of information</a:t>
            </a:r>
            <a:r>
              <a:rPr lang="en-US" sz="2000">
                <a:solidFill>
                  <a:srgbClr val="000000"/>
                </a:solidFill>
                <a:latin typeface="+mn-lt"/>
              </a:rPr>
              <a:t>, including business, scientific, technical, economic, or engineering information, and any formula, design, prototype, pattern, plan, compilation, program device, program, code, device, method, technique, process, procedure, financial data, or list of actual or potential customers or suppliers, whether tangible or intangible and whether or how stored, compiled, or memorialized physically, electronically, graphically, photographically, or in writing </a:t>
            </a:r>
            <a:r>
              <a:rPr lang="en-US" sz="2000" b="1">
                <a:solidFill>
                  <a:srgbClr val="000000"/>
                </a:solidFill>
                <a:highlight>
                  <a:srgbClr val="FFFF00"/>
                </a:highlight>
                <a:latin typeface="+mn-lt"/>
              </a:rPr>
              <a:t>if:</a:t>
            </a:r>
          </a:p>
          <a:p>
            <a:pPr marL="431006" algn="just" defTabSz="685800" fontAlgn="auto">
              <a:spcBef>
                <a:spcPts val="1350"/>
              </a:spcBef>
              <a:spcAft>
                <a:spcPct val="0"/>
              </a:spcAft>
              <a:buFont typeface="+mj-lt"/>
              <a:buAutoNum type="alphaUcPeriod"/>
            </a:pPr>
            <a:r>
              <a:rPr lang="en-US" sz="2000">
                <a:solidFill>
                  <a:srgbClr val="000000"/>
                </a:solidFill>
                <a:latin typeface="+mn-lt"/>
              </a:rPr>
              <a:t>the owner of the trade secret has taken reasonable measures under the circumstances to keep the information secret; and</a:t>
            </a:r>
          </a:p>
          <a:p>
            <a:pPr marL="431006" algn="just" defTabSz="685800" fontAlgn="auto">
              <a:spcBef>
                <a:spcPts val="1350"/>
              </a:spcBef>
              <a:spcAft>
                <a:spcPct val="0"/>
              </a:spcAft>
              <a:buFont typeface="+mj-lt"/>
              <a:buAutoNum type="alphaUcPeriod"/>
            </a:pPr>
            <a:r>
              <a:rPr lang="en-US" sz="2000" b="1">
                <a:solidFill>
                  <a:srgbClr val="000000"/>
                </a:solidFill>
                <a:highlight>
                  <a:srgbClr val="FFFF00"/>
                </a:highlight>
                <a:latin typeface="+mn-lt"/>
              </a:rPr>
              <a:t>the information derives independent economic value, actual or potential, from not being generally known to, and not being readily ascertainable through proper means by, another person who can obtain economic value from the disclosure or use of the information.</a:t>
            </a:r>
          </a:p>
          <a:p>
            <a:endParaRPr lang="en-US">
              <a:latin typeface="+mn-lt"/>
            </a:endParaRPr>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r>
              <a:rPr lang="en-US"/>
              <a:t>Tex. Civ. Prac. &amp; Remed. Code Sec. 134A.002(6)</a:t>
            </a:r>
          </a:p>
        </p:txBody>
      </p:sp>
    </p:spTree>
    <p:extLst>
      <p:ext uri="{BB962C8B-B14F-4D97-AF65-F5344CB8AC3E}">
        <p14:creationId xmlns:p14="http://schemas.microsoft.com/office/powerpoint/2010/main" val="425828403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D1BEDD5-428F-4534-BC2C-3DAD2BD5A09D}"/>
              </a:ext>
            </a:extLst>
          </p:cNvPr>
          <p:cNvSpPr>
            <a:spLocks noGrp="1"/>
          </p:cNvSpPr>
          <p:nvPr>
            <p:ph type="title"/>
          </p:nvPr>
        </p:nvSpPr>
        <p:spPr/>
        <p:txBody>
          <a:bodyPr/>
          <a:lstStyle/>
          <a:p>
            <a:r>
              <a:rPr lang="en-US"/>
              <a:t>Trade Secrets</a:t>
            </a:r>
          </a:p>
        </p:txBody>
      </p:sp>
      <p:sp>
        <p:nvSpPr>
          <p:cNvPr id="3" name="Content Placeholder 2">
            <a:extLst>
              <a:ext uri="{FF2B5EF4-FFF2-40B4-BE49-F238E27FC236}">
                <a16:creationId xmlns:a16="http://schemas.microsoft.com/office/drawing/2014/main" id="{6A5AD9CA-BC7A-4A90-857E-FACA0BB19374}"/>
              </a:ext>
            </a:extLst>
          </p:cNvPr>
          <p:cNvSpPr>
            <a:spLocks noGrp="1"/>
          </p:cNvSpPr>
          <p:nvPr>
            <p:ph idx="1"/>
          </p:nvPr>
        </p:nvSpPr>
        <p:spPr>
          <a:xfrm>
            <a:off x="457200" y="1371599"/>
            <a:ext cx="4114800" cy="4810037"/>
          </a:xfrm>
        </p:spPr>
        <p:txBody>
          <a:bodyPr/>
          <a:lstStyle/>
          <a:p>
            <a:r>
              <a:rPr lang="en-US" sz="2400"/>
              <a:t>Almost any kind of information</a:t>
            </a:r>
          </a:p>
          <a:p>
            <a:pPr marL="0" indent="0">
              <a:buNone/>
            </a:pPr>
            <a:endParaRPr lang="en-US" sz="2400"/>
          </a:p>
          <a:p>
            <a:r>
              <a:rPr lang="en-US" sz="2400"/>
              <a:t>More than just technology</a:t>
            </a:r>
          </a:p>
          <a:p>
            <a:endParaRPr lang="en-US" sz="2400"/>
          </a:p>
          <a:p>
            <a:r>
              <a:rPr lang="en-US" sz="2400"/>
              <a:t>Can include business trade secrets</a:t>
            </a:r>
          </a:p>
          <a:p>
            <a:endParaRPr lang="en-US" sz="2400"/>
          </a:p>
          <a:p>
            <a:r>
              <a:rPr lang="en-US" sz="2400"/>
              <a:t>Can include what not to do or what did not work</a:t>
            </a:r>
          </a:p>
          <a:p>
            <a:pPr marL="0" indent="0">
              <a:buNone/>
            </a:pPr>
            <a:endParaRPr lang="en-US"/>
          </a:p>
        </p:txBody>
      </p:sp>
      <p:sp>
        <p:nvSpPr>
          <p:cNvPr id="4" name="Text Placeholder 8">
            <a:extLst>
              <a:ext uri="{FF2B5EF4-FFF2-40B4-BE49-F238E27FC236}">
                <a16:creationId xmlns:a16="http://schemas.microsoft.com/office/drawing/2014/main" id="{57179D05-0010-4A2E-86F8-7521C45C2FAD}"/>
              </a:ext>
            </a:extLst>
          </p:cNvPr>
          <p:cNvSpPr>
            <a:spLocks noGrp="1"/>
          </p:cNvSpPr>
          <p:nvPr>
            <p:ph type="body" sz="quarter" idx="11"/>
          </p:nvPr>
        </p:nvSpPr>
        <p:spPr/>
        <p:txBody>
          <a:bodyPr/>
          <a:lstStyle/>
          <a:p>
            <a:endParaRPr lang="en-US"/>
          </a:p>
        </p:txBody>
      </p:sp>
      <p:sp>
        <p:nvSpPr>
          <p:cNvPr id="5" name="Text Placeholder 20">
            <a:extLst>
              <a:ext uri="{FF2B5EF4-FFF2-40B4-BE49-F238E27FC236}">
                <a16:creationId xmlns:a16="http://schemas.microsoft.com/office/drawing/2014/main" id="{F124B624-DA4A-40AD-9151-CB039A4F1903}"/>
              </a:ext>
            </a:extLst>
          </p:cNvPr>
          <p:cNvSpPr>
            <a:spLocks noGrp="1"/>
          </p:cNvSpPr>
          <p:nvPr>
            <p:ph type="body" sz="quarter" idx="19"/>
          </p:nvPr>
        </p:nvSpPr>
        <p:spPr/>
        <p:txBody>
          <a:bodyPr/>
          <a:lstStyle/>
          <a:p>
            <a:endParaRPr lang="en-US"/>
          </a:p>
        </p:txBody>
      </p:sp>
      <p:pic>
        <p:nvPicPr>
          <p:cNvPr id="6" name="Picture 2">
            <a:extLst>
              <a:ext uri="{FF2B5EF4-FFF2-40B4-BE49-F238E27FC236}">
                <a16:creationId xmlns:a16="http://schemas.microsoft.com/office/drawing/2014/main" id="{05D992FB-89F9-4399-BD07-BA6370FA118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672" b="1130"/>
          <a:stretch>
            <a:fillRect/>
          </a:stretch>
        </p:blipFill>
        <p:spPr bwMode="auto">
          <a:xfrm>
            <a:off x="4302034" y="990601"/>
            <a:ext cx="4500590" cy="229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419004"/>
      </p:ext>
    </p:extLst>
  </p:cSld>
  <p:clrMapOvr>
    <a:masterClrMapping/>
  </p:clrMapOvr>
  <p:transition/>
  <p:timing/>
</p:sld>
</file>

<file path=ppt\tableStyles.xml><?xml version="1.0" encoding="utf-8"?>
<a:tblStyleLst xmlns:r="http://schemas.openxmlformats.org/officeDocument/2006/relationships"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lastCol>
    <a:firstCol>
      <a:tcTxStyle b="on"/>
    </a:firstCol>
    <a:lastRow>
      <a:tcTxStyle b="on"/>
      <a:tcStyle>
        <a:tcBdr>
          <a:top>
            <a:ln w="50800" cmpd="dbl">
              <a:solidFill>
                <a:schemeClr val="accent6"/>
              </a:solidFill>
            </a:ln>
          </a:top>
        </a:tcBdr>
      </a:tcStyle>
    </a:lastRow>
    <a:firstRow>
      <a:tcTxStyle b="on">
        <a:fontRef idx="minor">
          <a:scrgbClr r="0" g="0" b="0"/>
        </a:fontRef>
        <a:schemeClr val="bg1"/>
      </a:tcTxStyle>
      <a:tcStyle>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6"/>
          </a:solidFill>
        </a:fill>
      </a:tcStyle>
    </a:lastCol>
    <a:firstCol>
      <a:tcTxStyle b="on">
        <a:fontRef idx="minor">
          <a:scrgbClr r="0" g="0" b="0"/>
        </a:fontRef>
        <a:schemeClr val="lt1"/>
      </a:tcTxStyle>
      <a:tcStyle>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fontRef idx="minor">
          <a:prstClr val="black"/>
        </a:fontRef>
        <a:schemeClr val="lt1"/>
      </a:tcTxStyle>
      <a:tcStyle>
        <a:fill>
          <a:solidFill>
            <a:schemeClr val="accent6"/>
          </a:solidFill>
        </a:fill>
      </a:tcStyle>
    </a:lastCol>
    <a:firstCol>
      <a:tcTxStyle b="on">
        <a:fontRef idx="minor">
          <a:prstClr val="black"/>
        </a:fontRef>
        <a:schemeClr val="lt1"/>
      </a:tcTxStyle>
      <a:tcStyle>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lastCol>
    <a:firstCol>
      <a:tcTxStyle b="on"/>
    </a:firstCol>
    <a:lastRow>
      <a:tcTxStyle b="on"/>
      <a:tcStyle>
        <a:tcBdr>
          <a:top>
            <a:ln w="50800" cmpd="dbl">
              <a:solidFill>
                <a:schemeClr val="accent2"/>
              </a:solidFill>
            </a:ln>
          </a:top>
        </a:tcBdr>
      </a:tcStyle>
    </a:lastRow>
    <a:firstRow>
      <a:tcTxStyle b="on">
        <a:fontRef idx="minor">
          <a:scrgbClr r="0" g="0" b="0"/>
        </a:fontRef>
        <a:schemeClr val="bg1"/>
      </a:tcTxStyle>
      <a:tcStyle>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lastCol>
    <a:firstCol>
      <a:tcTxStyle b="on"/>
    </a:firstCol>
    <a:lastRow>
      <a:tcTxStyle b="on"/>
      <a:tcStyle>
        <a:tcBdr>
          <a:top>
            <a:ln w="50800" cmpd="dbl">
              <a:solidFill>
                <a:schemeClr val="accent3"/>
              </a:solidFill>
            </a:ln>
          </a:top>
        </a:tcBdr>
      </a:tcStyle>
    </a:lastRow>
    <a:firstRow>
      <a:tcTxStyle b="on">
        <a:fontRef idx="minor">
          <a:scrgbClr r="0" g="0" b="0"/>
        </a:fontRef>
        <a:schemeClr val="bg1"/>
      </a:tcTxStyle>
      <a:tcStyle>
        <a:fillRef idx="1">
          <a:schemeClr val="accent3"/>
        </a:fillRef>
      </a:tcStyle>
    </a:firstRow>
  </a:tblStyle>
</a:tblStyleLst>
</file>

<file path=ppt\tags\tag1.xml><?xml version="1.0" encoding="utf-8"?>
<p:tagLst xmlns:p="http://schemas.openxmlformats.org/presentationml/2006/main">
  <p:tag name="AS_NET" val="4.0.30319.42000"/>
  <p:tag name="AS_OS" val="Microsoft Windows NT 6.2.9200.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Baker Botts Template">
  <a:themeElements>
    <a:clrScheme name="Baker Botts Colors">
      <a:dk1>
        <a:srgbClr val="000000"/>
      </a:dk1>
      <a:lt1>
        <a:srgbClr val="FFFFFF"/>
      </a:lt1>
      <a:dk2>
        <a:srgbClr val="000000"/>
      </a:dk2>
      <a:lt2>
        <a:srgbClr val="808080"/>
      </a:lt2>
      <a:accent1>
        <a:srgbClr val="CE1126"/>
      </a:accent1>
      <a:accent2>
        <a:srgbClr val="37A09C"/>
      </a:accent2>
      <a:accent3>
        <a:srgbClr val="FFFFFF"/>
      </a:accent3>
      <a:accent4>
        <a:srgbClr val="000000"/>
      </a:accent4>
      <a:accent5>
        <a:srgbClr val="F36979"/>
      </a:accent5>
      <a:accent6>
        <a:srgbClr val="73CFCB"/>
      </a:accent6>
      <a:hlink>
        <a:srgbClr val="37A09C"/>
      </a:hlink>
      <a:folHlink>
        <a:srgbClr val="73CFCB"/>
      </a:folHlink>
    </a:clrScheme>
    <a:fontScheme name="Baker Botts Fonts">
      <a:majorFont>
        <a:latin typeface="Cambria"/>
        <a:ea typeface="Cambria"/>
        <a:cs typeface="Arial"/>
      </a:majorFont>
      <a:minorFont>
        <a:latin typeface="Segoe UI"/>
        <a:ea typeface="Segoe U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350B34D9-C20A-4ECC-BFFF-8D2ECEF0EE9D}" vid="{588A8A14-A070-4D51-8A24-A43BFFFB63AE}"/>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9318" autoAdjust="0"/>
  </p:normalViewPr>
  <p:slideViewPr>
    <p:cSldViewPr snapToGrid="0">
      <p:cViewPr varScale="1">
        <p:scale>
          <a:sx n="62" d="100"/>
          <a:sy n="62" d="100"/>
        </p:scale>
        <p:origin x="1344" y="2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896" y="19"/>
      </p:cViewPr>
      <p:guideLst/>
    </p:cSldViewPr>
  </p:notesViewPr>
  <p:gridSpacing cx="76200" cy="76200"/>
</p:viewPr>
</file>